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7"/>
  </p:notesMasterIdLst>
  <p:sldIdLst>
    <p:sldId id="74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0DA"/>
    <a:srgbClr val="0061A0"/>
    <a:srgbClr val="00ACA0"/>
    <a:srgbClr val="FFC600"/>
    <a:srgbClr val="DB0A5B"/>
    <a:srgbClr val="5F259F"/>
    <a:srgbClr val="A4C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9BF566-5070-4B84-8D87-E130BCB7DABF}" v="28" dt="2025-03-19T13:26:41.3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37" autoAdjust="0"/>
    <p:restoredTop sz="94660"/>
  </p:normalViewPr>
  <p:slideViewPr>
    <p:cSldViewPr snapToGrid="0">
      <p:cViewPr varScale="1">
        <p:scale>
          <a:sx n="97" d="100"/>
          <a:sy n="97" d="100"/>
        </p:scale>
        <p:origin x="152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adarola, Susan" userId="57b04af6-df4d-4e7f-9454-be9cdfefe277" providerId="ADAL" clId="{AFDEE1C2-EFE9-4F10-93C8-6F08759B8CFE}"/>
    <pc:docChg chg="undo custSel modSld">
      <pc:chgData name="Iadarola, Susan" userId="57b04af6-df4d-4e7f-9454-be9cdfefe277" providerId="ADAL" clId="{AFDEE1C2-EFE9-4F10-93C8-6F08759B8CFE}" dt="2025-03-10T15:17:11.035" v="617" actId="1076"/>
      <pc:docMkLst>
        <pc:docMk/>
      </pc:docMkLst>
      <pc:sldChg chg="addSp delSp modSp mod">
        <pc:chgData name="Iadarola, Susan" userId="57b04af6-df4d-4e7f-9454-be9cdfefe277" providerId="ADAL" clId="{AFDEE1C2-EFE9-4F10-93C8-6F08759B8CFE}" dt="2025-03-10T15:17:11.035" v="617" actId="1076"/>
        <pc:sldMkLst>
          <pc:docMk/>
          <pc:sldMk cId="1039500041" sldId="741"/>
        </pc:sldMkLst>
        <pc:spChg chg="mod">
          <ac:chgData name="Iadarola, Susan" userId="57b04af6-df4d-4e7f-9454-be9cdfefe277" providerId="ADAL" clId="{AFDEE1C2-EFE9-4F10-93C8-6F08759B8CFE}" dt="2025-03-10T15:02:42.814" v="220" actId="1076"/>
          <ac:spMkLst>
            <pc:docMk/>
            <pc:sldMk cId="1039500041" sldId="741"/>
            <ac:spMk id="2" creationId="{8C9278D2-7877-0E21-782C-8E6414F1015A}"/>
          </ac:spMkLst>
        </pc:spChg>
        <pc:spChg chg="mod">
          <ac:chgData name="Iadarola, Susan" userId="57b04af6-df4d-4e7f-9454-be9cdfefe277" providerId="ADAL" clId="{AFDEE1C2-EFE9-4F10-93C8-6F08759B8CFE}" dt="2025-03-10T14:44:57.115" v="114"/>
          <ac:spMkLst>
            <pc:docMk/>
            <pc:sldMk cId="1039500041" sldId="741"/>
            <ac:spMk id="6" creationId="{C96F34FC-8FB3-0BFF-72E7-CBE66F96EC9A}"/>
          </ac:spMkLst>
        </pc:spChg>
        <pc:spChg chg="mod">
          <ac:chgData name="Iadarola, Susan" userId="57b04af6-df4d-4e7f-9454-be9cdfefe277" providerId="ADAL" clId="{AFDEE1C2-EFE9-4F10-93C8-6F08759B8CFE}" dt="2025-03-10T14:44:57.115" v="114"/>
          <ac:spMkLst>
            <pc:docMk/>
            <pc:sldMk cId="1039500041" sldId="741"/>
            <ac:spMk id="8" creationId="{410F52CF-4C57-E221-A3F4-DF59275AB788}"/>
          </ac:spMkLst>
        </pc:spChg>
        <pc:spChg chg="add mod">
          <ac:chgData name="Iadarola, Susan" userId="57b04af6-df4d-4e7f-9454-be9cdfefe277" providerId="ADAL" clId="{AFDEE1C2-EFE9-4F10-93C8-6F08759B8CFE}" dt="2025-03-10T15:17:08.493" v="616" actId="1076"/>
          <ac:spMkLst>
            <pc:docMk/>
            <pc:sldMk cId="1039500041" sldId="741"/>
            <ac:spMk id="9" creationId="{0C6FA22B-CF67-202C-4432-F5FC69DE9B5D}"/>
          </ac:spMkLst>
        </pc:spChg>
        <pc:spChg chg="add mod">
          <ac:chgData name="Iadarola, Susan" userId="57b04af6-df4d-4e7f-9454-be9cdfefe277" providerId="ADAL" clId="{AFDEE1C2-EFE9-4F10-93C8-6F08759B8CFE}" dt="2025-03-10T15:17:11.035" v="617" actId="1076"/>
          <ac:spMkLst>
            <pc:docMk/>
            <pc:sldMk cId="1039500041" sldId="741"/>
            <ac:spMk id="10" creationId="{1F746EB5-6E0B-E7F5-E576-97302A2A84F8}"/>
          </ac:spMkLst>
        </pc:spChg>
        <pc:spChg chg="mod">
          <ac:chgData name="Iadarola, Susan" userId="57b04af6-df4d-4e7f-9454-be9cdfefe277" providerId="ADAL" clId="{AFDEE1C2-EFE9-4F10-93C8-6F08759B8CFE}" dt="2025-03-10T15:06:33.746" v="234" actId="207"/>
          <ac:spMkLst>
            <pc:docMk/>
            <pc:sldMk cId="1039500041" sldId="741"/>
            <ac:spMk id="12" creationId="{A5866AAA-D6A1-EAC0-B540-1DD966DAABD5}"/>
          </ac:spMkLst>
        </pc:spChg>
        <pc:grpChg chg="add mod">
          <ac:chgData name="Iadarola, Susan" userId="57b04af6-df4d-4e7f-9454-be9cdfefe277" providerId="ADAL" clId="{AFDEE1C2-EFE9-4F10-93C8-6F08759B8CFE}" dt="2025-03-10T15:17:08.493" v="616" actId="1076"/>
          <ac:grpSpMkLst>
            <pc:docMk/>
            <pc:sldMk cId="1039500041" sldId="741"/>
            <ac:grpSpMk id="5" creationId="{75B1731B-8EA5-DC7C-C358-A9C099394E92}"/>
          </ac:grpSpMkLst>
        </pc:grpChg>
        <pc:graphicFrameChg chg="add del mod modGraphic">
          <ac:chgData name="Iadarola, Susan" userId="57b04af6-df4d-4e7f-9454-be9cdfefe277" providerId="ADAL" clId="{AFDEE1C2-EFE9-4F10-93C8-6F08759B8CFE}" dt="2025-03-10T15:16:58.187" v="615"/>
          <ac:graphicFrameMkLst>
            <pc:docMk/>
            <pc:sldMk cId="1039500041" sldId="741"/>
            <ac:graphicFrameMk id="7" creationId="{6E8DB273-E47A-ABF0-9C19-0AD4FCC19BCF}"/>
          </ac:graphicFrameMkLst>
        </pc:graphicFrameChg>
      </pc:sldChg>
    </pc:docChg>
  </pc:docChgLst>
  <pc:docChgLst>
    <pc:chgData name="Iadarola, Susan" userId="57b04af6-df4d-4e7f-9454-be9cdfefe277" providerId="ADAL" clId="{444353BF-D14D-4BE5-9682-5E3492174724}"/>
    <pc:docChg chg="custSel modSld">
      <pc:chgData name="Iadarola, Susan" userId="57b04af6-df4d-4e7f-9454-be9cdfefe277" providerId="ADAL" clId="{444353BF-D14D-4BE5-9682-5E3492174724}" dt="2025-03-12T20:24:09.549" v="575"/>
      <pc:docMkLst>
        <pc:docMk/>
      </pc:docMkLst>
      <pc:sldChg chg="addSp modSp mod">
        <pc:chgData name="Iadarola, Susan" userId="57b04af6-df4d-4e7f-9454-be9cdfefe277" providerId="ADAL" clId="{444353BF-D14D-4BE5-9682-5E3492174724}" dt="2025-03-12T20:24:09.549" v="575"/>
        <pc:sldMkLst>
          <pc:docMk/>
          <pc:sldMk cId="1039500041" sldId="741"/>
        </pc:sldMkLst>
        <pc:spChg chg="mod">
          <ac:chgData name="Iadarola, Susan" userId="57b04af6-df4d-4e7f-9454-be9cdfefe277" providerId="ADAL" clId="{444353BF-D14D-4BE5-9682-5E3492174724}" dt="2025-03-12T18:47:17.267" v="244" actId="6549"/>
          <ac:spMkLst>
            <pc:docMk/>
            <pc:sldMk cId="1039500041" sldId="741"/>
            <ac:spMk id="2" creationId="{8C9278D2-7877-0E21-782C-8E6414F1015A}"/>
          </ac:spMkLst>
        </pc:spChg>
        <pc:spChg chg="add mod ord">
          <ac:chgData name="Iadarola, Susan" userId="57b04af6-df4d-4e7f-9454-be9cdfefe277" providerId="ADAL" clId="{444353BF-D14D-4BE5-9682-5E3492174724}" dt="2025-03-12T19:24:02.915" v="571" actId="1076"/>
          <ac:spMkLst>
            <pc:docMk/>
            <pc:sldMk cId="1039500041" sldId="741"/>
            <ac:spMk id="3" creationId="{FD058B84-4195-C1C8-735C-6360558B6467}"/>
          </ac:spMkLst>
        </pc:spChg>
        <pc:spChg chg="add mod">
          <ac:chgData name="Iadarola, Susan" userId="57b04af6-df4d-4e7f-9454-be9cdfefe277" providerId="ADAL" clId="{444353BF-D14D-4BE5-9682-5E3492174724}" dt="2025-03-12T18:33:39.397" v="168" actId="207"/>
          <ac:spMkLst>
            <pc:docMk/>
            <pc:sldMk cId="1039500041" sldId="741"/>
            <ac:spMk id="4" creationId="{2FE3CBC9-79CC-14DE-A04D-A531EBB11DC3}"/>
          </ac:spMkLst>
        </pc:spChg>
        <pc:spChg chg="mod">
          <ac:chgData name="Iadarola, Susan" userId="57b04af6-df4d-4e7f-9454-be9cdfefe277" providerId="ADAL" clId="{444353BF-D14D-4BE5-9682-5E3492174724}" dt="2025-03-12T19:23:55.918" v="570" actId="1076"/>
          <ac:spMkLst>
            <pc:docMk/>
            <pc:sldMk cId="1039500041" sldId="741"/>
            <ac:spMk id="9" creationId="{0C6FA22B-CF67-202C-4432-F5FC69DE9B5D}"/>
          </ac:spMkLst>
        </pc:spChg>
        <pc:spChg chg="mod">
          <ac:chgData name="Iadarola, Susan" userId="57b04af6-df4d-4e7f-9454-be9cdfefe277" providerId="ADAL" clId="{444353BF-D14D-4BE5-9682-5E3492174724}" dt="2025-03-12T20:24:09.549" v="575"/>
          <ac:spMkLst>
            <pc:docMk/>
            <pc:sldMk cId="1039500041" sldId="741"/>
            <ac:spMk id="10" creationId="{1F746EB5-6E0B-E7F5-E576-97302A2A84F8}"/>
          </ac:spMkLst>
        </pc:spChg>
        <pc:spChg chg="mod">
          <ac:chgData name="Iadarola, Susan" userId="57b04af6-df4d-4e7f-9454-be9cdfefe277" providerId="ADAL" clId="{444353BF-D14D-4BE5-9682-5E3492174724}" dt="2025-03-12T19:24:18.445" v="574" actId="20577"/>
          <ac:spMkLst>
            <pc:docMk/>
            <pc:sldMk cId="1039500041" sldId="741"/>
            <ac:spMk id="12" creationId="{A5866AAA-D6A1-EAC0-B540-1DD966DAABD5}"/>
          </ac:spMkLst>
        </pc:spChg>
        <pc:grpChg chg="mod">
          <ac:chgData name="Iadarola, Susan" userId="57b04af6-df4d-4e7f-9454-be9cdfefe277" providerId="ADAL" clId="{444353BF-D14D-4BE5-9682-5E3492174724}" dt="2025-03-12T19:23:55.918" v="570" actId="1076"/>
          <ac:grpSpMkLst>
            <pc:docMk/>
            <pc:sldMk cId="1039500041" sldId="741"/>
            <ac:grpSpMk id="5" creationId="{75B1731B-8EA5-DC7C-C358-A9C099394E92}"/>
          </ac:grpSpMkLst>
        </pc:grpChg>
        <pc:graphicFrameChg chg="mod modGraphic">
          <ac:chgData name="Iadarola, Susan" userId="57b04af6-df4d-4e7f-9454-be9cdfefe277" providerId="ADAL" clId="{444353BF-D14D-4BE5-9682-5E3492174724}" dt="2025-03-12T19:23:50.150" v="569" actId="14734"/>
          <ac:graphicFrameMkLst>
            <pc:docMk/>
            <pc:sldMk cId="1039500041" sldId="741"/>
            <ac:graphicFrameMk id="7" creationId="{6E8DB273-E47A-ABF0-9C19-0AD4FCC19BC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9A5A4-1C30-44E6-A71C-1C16098A8A4B}" type="datetimeFigureOut">
              <a:rPr lang="en-US" smtClean="0"/>
              <a:t>3/19/2025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C8BD9-720F-4511-859F-3D97ADFBA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607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0AD15A5-6128-B84F-818D-8AA5BDD9AF9D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06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0"/>
            <a:ext cx="10360036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598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799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3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10360037" y="0"/>
            <a:ext cx="455731" cy="62179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0818583" y="0"/>
            <a:ext cx="1373419" cy="62179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D90EA2B-7FD5-2347-BBDF-C0FF05C887F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40799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0"/>
            <a:ext cx="9452849" cy="4838700"/>
          </a:xfrm>
        </p:spPr>
        <p:txBody>
          <a:bodyPr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Slide Number Placeholder 9">
            <a:extLst>
              <a:ext uri="{FF2B5EF4-FFF2-40B4-BE49-F238E27FC236}">
                <a16:creationId xmlns:a16="http://schemas.microsoft.com/office/drawing/2014/main" id="{7341608A-F3B4-911B-6078-83DD1F625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47">
              <a:spcBef>
                <a:spcPts val="40"/>
              </a:spcBef>
            </a:pPr>
            <a:fld id="{81D60167-4931-47E6-BA6A-407CBD079E47}" type="slidenum">
              <a:rPr lang="en-US" smtClean="0"/>
              <a:pPr marL="80647">
                <a:spcBef>
                  <a:spcPts val="40"/>
                </a:spcBef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90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and three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0"/>
            <a:ext cx="9452849" cy="4838700"/>
          </a:xfrm>
        </p:spPr>
        <p:txBody>
          <a:bodyPr numCol="3" spcCol="137160"/>
          <a:lstStyle>
            <a:lvl1pPr>
              <a:defRPr sz="2000">
                <a:solidFill>
                  <a:schemeClr val="bg2"/>
                </a:solidFill>
              </a:defRPr>
            </a:lvl1pPr>
            <a:lvl2pPr>
              <a:defRPr sz="1800">
                <a:solidFill>
                  <a:schemeClr val="bg2"/>
                </a:solidFill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507D7FB-EACF-674A-9B8F-AC3AFA372E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2E2AC8-1423-6D47-BA55-E53A67175C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Slide Number Placeholder 9">
            <a:extLst>
              <a:ext uri="{FF2B5EF4-FFF2-40B4-BE49-F238E27FC236}">
                <a16:creationId xmlns:a16="http://schemas.microsoft.com/office/drawing/2014/main" id="{E3DA72BD-7AC1-227A-8749-5B500BFFD5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47">
              <a:spcBef>
                <a:spcPts val="40"/>
              </a:spcBef>
            </a:pPr>
            <a:fld id="{81D60167-4931-47E6-BA6A-407CBD079E47}" type="slidenum">
              <a:rPr lang="en-US" smtClean="0"/>
              <a:pPr marL="80647">
                <a:spcBef>
                  <a:spcPts val="40"/>
                </a:spcBef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67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44909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/>
            </a:lvl2pPr>
            <a:lvl3pPr marL="199969" indent="-199969">
              <a:spcBef>
                <a:spcPts val="600"/>
              </a:spcBef>
              <a:buFont typeface="Arial"/>
              <a:buChar char="•"/>
              <a:defRPr sz="1800"/>
            </a:lvl3pPr>
            <a:lvl4pPr marL="398350" indent="-199969">
              <a:buFont typeface="Lucida Grande"/>
              <a:buChar char="-"/>
              <a:defRPr sz="1600"/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95B4020-BA1B-424F-8B93-3B8A415B57B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42594215-73D0-6E42-BBFD-7FE2B8C87FA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Slide Number Placeholder 9">
            <a:extLst>
              <a:ext uri="{FF2B5EF4-FFF2-40B4-BE49-F238E27FC236}">
                <a16:creationId xmlns:a16="http://schemas.microsoft.com/office/drawing/2014/main" id="{32EB0B9E-C375-079C-0D97-AE139322FA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47">
              <a:spcBef>
                <a:spcPts val="40"/>
              </a:spcBef>
            </a:pPr>
            <a:fld id="{81D60167-4931-47E6-BA6A-407CBD079E47}" type="slidenum">
              <a:rPr lang="en-US" smtClean="0"/>
              <a:pPr marL="80647">
                <a:spcBef>
                  <a:spcPts val="40"/>
                </a:spcBef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74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, header, Sub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9B372CB4-BC72-5843-B18C-A6DA70EBB7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A1F2A-2A98-C741-B6CE-2AE83C9DEB22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9444909" cy="4838700"/>
          </a:xfrm>
        </p:spPr>
        <p:txBody>
          <a:bodyPr/>
          <a:lstStyle>
            <a:lvl1pPr>
              <a:spcBef>
                <a:spcPts val="1800"/>
              </a:spcBef>
              <a:buFontTx/>
              <a:buNone/>
              <a:defRPr sz="2000" b="1" i="0">
                <a:solidFill>
                  <a:schemeClr val="tx2"/>
                </a:solidFill>
                <a:latin typeface="+mn-lt"/>
                <a:ea typeface="Arial" charset="0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1400" b="0">
                <a:solidFill>
                  <a:schemeClr val="tx1"/>
                </a:solidFill>
              </a:defRPr>
            </a:lvl2pPr>
            <a:lvl3pPr marL="0" indent="0">
              <a:spcBef>
                <a:spcPts val="1200"/>
              </a:spcBef>
              <a:buFontTx/>
              <a:buNone/>
              <a:defRPr sz="2000"/>
            </a:lvl3pPr>
            <a:lvl4pPr marL="201111" indent="-199969">
              <a:spcBef>
                <a:spcPts val="600"/>
              </a:spcBef>
              <a:buFont typeface="Arial" panose="020B0604020202020204" pitchFamily="34" charset="0"/>
              <a:buChar char="•"/>
              <a:defRPr sz="1800"/>
            </a:lvl4pPr>
            <a:lvl5pPr marL="402222" indent="-201111">
              <a:defRPr sz="16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SUBHEADER</a:t>
            </a:r>
          </a:p>
          <a:p>
            <a:pPr lvl="2"/>
            <a:r>
              <a:rPr lang="en-US"/>
              <a:t>First Level </a:t>
            </a:r>
          </a:p>
          <a:p>
            <a:pPr lvl="3"/>
            <a:r>
              <a:rPr lang="en-US"/>
              <a:t>Second Level</a:t>
            </a:r>
          </a:p>
          <a:p>
            <a:pPr lvl="4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8DC2CE65-1FD0-BA43-A7EB-393335A154B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FEB393E3-9446-D449-9B0B-979D8F7A013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2" name="Slide Number Placeholder 9">
            <a:extLst>
              <a:ext uri="{FF2B5EF4-FFF2-40B4-BE49-F238E27FC236}">
                <a16:creationId xmlns:a16="http://schemas.microsoft.com/office/drawing/2014/main" id="{39A67156-1DD7-5D1D-4591-DDB0B6343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47">
              <a:spcBef>
                <a:spcPts val="40"/>
              </a:spcBef>
            </a:pPr>
            <a:fld id="{81D60167-4931-47E6-BA6A-407CBD079E47}" type="slidenum">
              <a:rPr lang="en-US" smtClean="0"/>
              <a:pPr marL="80647">
                <a:spcBef>
                  <a:spcPts val="40"/>
                </a:spcBef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- 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5" y="0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598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5396365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B7189FC-4DF1-9D43-AA9F-1EA46A9FA5E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EC4D80BF-5282-7B4E-9AEE-2E1181EDA15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01959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, Title, Header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5396365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5396365" cy="4838700"/>
          </a:xfrm>
        </p:spPr>
        <p:txBody>
          <a:bodyPr/>
          <a:lstStyle>
            <a:lvl1pPr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199969" indent="-199969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350" indent="-199969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077565" y="0"/>
            <a:ext cx="6114435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598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6132B56-6ADC-AE42-9722-86E36E3EB21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64FB1594-DBA0-A342-871D-4BC60EFD909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139176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598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2943D5-ACF5-524F-A947-026C2A03CBA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9" y="6407361"/>
            <a:ext cx="1634775" cy="450645"/>
          </a:xfrm>
        </p:spPr>
        <p:txBody>
          <a:bodyPr/>
          <a:lstStyle>
            <a:lvl1pPr marL="342802" indent="-342802">
              <a:buSzPct val="200000"/>
              <a:buFontTx/>
              <a:buBlip>
                <a:blip r:embed="rId2"/>
              </a:buBlip>
              <a:defRPr sz="3748"/>
            </a:lvl1pPr>
            <a:lvl2pPr marL="199969" indent="-199969">
              <a:buFontTx/>
              <a:buBlip>
                <a:blip r:embed="rId3"/>
              </a:buBlip>
              <a:defRPr sz="4999"/>
            </a:lvl2pPr>
            <a:lvl3pPr marL="398350" indent="-199969">
              <a:buFontTx/>
              <a:buBlip>
                <a:blip r:embed="rId3"/>
              </a:buBlip>
              <a:defRPr sz="4999"/>
            </a:lvl3pPr>
            <a:lvl4pPr marL="622123" indent="-199969">
              <a:buFontTx/>
              <a:buBlip>
                <a:blip r:embed="rId3"/>
              </a:buBlip>
              <a:defRPr sz="4999"/>
            </a:lvl4pPr>
            <a:lvl5pPr marL="806221" indent="-182512">
              <a:buFontTx/>
              <a:buBlip>
                <a:blip r:embed="rId3"/>
              </a:buBlip>
              <a:defRPr sz="4999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52554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posing ideas, with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5">
            <a:extLst>
              <a:ext uri="{FF2B5EF4-FFF2-40B4-BE49-F238E27FC236}">
                <a16:creationId xmlns:a16="http://schemas.microsoft.com/office/drawing/2014/main" id="{2BDFCA7F-4CD9-714D-B4D7-E854E65D8D8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355" y="0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598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3" name="Picture Placeholder 5">
            <a:extLst>
              <a:ext uri="{FF2B5EF4-FFF2-40B4-BE49-F238E27FC236}">
                <a16:creationId xmlns:a16="http://schemas.microsoft.com/office/drawing/2014/main" id="{A0AB7ECF-AF35-0B4F-985B-CE959695719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99315" y="0"/>
            <a:ext cx="6092687" cy="62103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598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1E5BF-5D5C-434B-94A2-654E744B8DC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89776" y="1504121"/>
            <a:ext cx="2911267" cy="3657600"/>
          </a:xfrm>
          <a:solidFill>
            <a:schemeClr val="tx2"/>
          </a:solidFill>
        </p:spPr>
        <p:txBody>
          <a:bodyPr lIns="182880" rIns="182880" anchor="ctr"/>
          <a:lstStyle>
            <a:lvl1pPr algn="r">
              <a:lnSpc>
                <a:spcPct val="90000"/>
              </a:lnSpc>
              <a:defRPr sz="2000" b="1" i="0" baseline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r>
              <a:rPr lang="en-US"/>
              <a:t>Opposing ideas </a:t>
            </a:r>
            <a:br>
              <a:rPr lang="en-US"/>
            </a:br>
            <a:r>
              <a:rPr lang="en-US"/>
              <a:t>with statements supported by graphics/images</a:t>
            </a:r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38E9121-D362-254E-BBF5-2F509A16DFC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099315" y="1504121"/>
            <a:ext cx="2908549" cy="3657600"/>
          </a:xfrm>
          <a:solidFill>
            <a:schemeClr val="accent4"/>
          </a:solidFill>
        </p:spPr>
        <p:txBody>
          <a:bodyPr lIns="182880" rIns="182880" anchor="ctr"/>
          <a:lstStyle>
            <a:lvl1pPr algn="l">
              <a:lnSpc>
                <a:spcPct val="90000"/>
              </a:lnSpc>
              <a:defRPr sz="2000" b="1" i="0">
                <a:solidFill>
                  <a:schemeClr val="tx1"/>
                </a:solidFill>
                <a:latin typeface="+mn-lt"/>
                <a:ea typeface="Arial" charset="0"/>
                <a:cs typeface="Arial" charset="0"/>
              </a:defRPr>
            </a:lvl1pPr>
            <a:lvl2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2pPr>
            <a:lvl3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3pPr>
            <a:lvl4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4pPr>
            <a:lvl5pPr>
              <a:defRPr b="1" i="0">
                <a:latin typeface="MetLife Circular Bold" charset="0"/>
                <a:ea typeface="MetLife Circular Bold" charset="0"/>
                <a:cs typeface="MetLife Circular Bold" charset="0"/>
              </a:defRPr>
            </a:lvl5pPr>
          </a:lstStyle>
          <a:p>
            <a:pPr algn="l"/>
            <a:r>
              <a:rPr lang="en-US">
                <a:solidFill>
                  <a:schemeClr val="tx1"/>
                </a:solidFill>
              </a:rPr>
              <a:t>Opposing ideas </a:t>
            </a:r>
            <a:br>
              <a:rPr lang="en-US">
                <a:solidFill>
                  <a:schemeClr val="tx1"/>
                </a:solidFill>
              </a:rPr>
            </a:br>
            <a:r>
              <a:rPr lang="en-US">
                <a:solidFill>
                  <a:schemeClr val="tx1"/>
                </a:solidFill>
              </a:rPr>
              <a:t>with statements supported by graphics/images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A604EF4-F41E-B445-A17E-62FBD29DE09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7B1A7E92-0B4E-C145-A23A-1272DFEBA75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66080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2" y="1371600"/>
            <a:ext cx="3885929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07EE6CB-CDB5-2D48-8610-759DE5A98C6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5477AD0-9793-774E-8C1E-58F75D412B3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Slide Number Placeholder 9">
            <a:extLst>
              <a:ext uri="{FF2B5EF4-FFF2-40B4-BE49-F238E27FC236}">
                <a16:creationId xmlns:a16="http://schemas.microsoft.com/office/drawing/2014/main" id="{C31C2579-BF4C-5C45-513A-CFAF81D56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47">
              <a:spcBef>
                <a:spcPts val="40"/>
              </a:spcBef>
            </a:pPr>
            <a:fld id="{81D60167-4931-47E6-BA6A-407CBD079E47}" type="slidenum">
              <a:rPr lang="en-US" smtClean="0"/>
              <a:pPr marL="80647">
                <a:spcBef>
                  <a:spcPts val="40"/>
                </a:spcBef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96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 column layout w/ Title, header, 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3887212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199969" indent="-199969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350" indent="-199969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E73ADC8-3144-814C-B020-130A9761194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53885FD-54F1-1740-99A2-BF4D035D0F2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Slide Number Placeholder 9">
            <a:extLst>
              <a:ext uri="{FF2B5EF4-FFF2-40B4-BE49-F238E27FC236}">
                <a16:creationId xmlns:a16="http://schemas.microsoft.com/office/drawing/2014/main" id="{F4057669-337D-839D-6110-E90A054DA8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47">
              <a:spcBef>
                <a:spcPts val="40"/>
              </a:spcBef>
            </a:pPr>
            <a:fld id="{81D60167-4931-47E6-BA6A-407CBD079E47}" type="slidenum">
              <a:rPr lang="en-US" smtClean="0"/>
              <a:pPr marL="80647">
                <a:spcBef>
                  <a:spcPts val="40"/>
                </a:spcBef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41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 Page - Revers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0"/>
            <a:ext cx="1219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8" name="Content Placeholder 8">
            <a:extLst>
              <a:ext uri="{FF2B5EF4-FFF2-40B4-BE49-F238E27FC236}">
                <a16:creationId xmlns:a16="http://schemas.microsoft.com/office/drawing/2014/main" id="{30D243D2-BC3C-A440-8E6C-A5ED6CDC7D64}"/>
              </a:ext>
            </a:extLst>
          </p:cNvPr>
          <p:cNvSpPr txBox="1">
            <a:spLocks/>
          </p:cNvSpPr>
          <p:nvPr userDrawn="1"/>
        </p:nvSpPr>
        <p:spPr>
          <a:xfrm>
            <a:off x="11457508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0A6CA77-4A88-D242-9E7A-7B4965431C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50"/>
            <a:ext cx="1677192" cy="693755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8AC0D03F-F761-764B-8C25-975C1CFF96A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799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CDE42373-4557-BB4F-9297-F9E4DB71836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3" y="5345291"/>
            <a:ext cx="5195145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</p:spTree>
    <p:extLst>
      <p:ext uri="{BB962C8B-B14F-4D97-AF65-F5344CB8AC3E}">
        <p14:creationId xmlns:p14="http://schemas.microsoft.com/office/powerpoint/2010/main" val="344089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Layout -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52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0D4BBCD-C94D-D142-B586-78DE00C580E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89834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B7F83008-2E35-8243-8E81-AEC51BC5EEE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9840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4" name="Slide Number Placeholder 9">
            <a:extLst>
              <a:ext uri="{FF2B5EF4-FFF2-40B4-BE49-F238E27FC236}">
                <a16:creationId xmlns:a16="http://schemas.microsoft.com/office/drawing/2014/main" id="{C018C18B-B698-EA29-C4D6-A3190CC71A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23">
              <a:spcBef>
                <a:spcPts val="40"/>
              </a:spcBef>
            </a:pPr>
            <a:fld id="{81D60167-4931-47E6-BA6A-407CBD079E47}" type="slidenum">
              <a:rPr lang="en-US" smtClean="0"/>
              <a:pPr marL="80623">
                <a:spcBef>
                  <a:spcPts val="40"/>
                </a:spcBef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5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2 page Image layout w/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E3D4699-D2FE-B745-9E79-959D810C1D11}"/>
              </a:ext>
            </a:extLst>
          </p:cNvPr>
          <p:cNvSpPr/>
          <p:nvPr userDrawn="1"/>
        </p:nvSpPr>
        <p:spPr>
          <a:xfrm>
            <a:off x="0" y="0"/>
            <a:ext cx="6094344" cy="62179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4C1DF0D-FF9A-7B4F-8D13-A4E9D520B3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57320" y="455613"/>
            <a:ext cx="5375157" cy="5428352"/>
          </a:xfrm>
        </p:spPr>
        <p:txBody>
          <a:bodyPr anchor="ctr"/>
          <a:lstStyle>
            <a:lvl1pPr algn="l">
              <a:lnSpc>
                <a:spcPct val="80000"/>
              </a:lnSpc>
              <a:defRPr sz="4799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 with Image</a:t>
            </a:r>
          </a:p>
        </p:txBody>
      </p:sp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8A375DD5-750A-5848-BA73-53FB6274D8F0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6087075" y="0"/>
            <a:ext cx="6104925" cy="621792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598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F4EAF3A-1C47-2549-8829-7421B4DAD1F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F4C2EC0-9229-404B-A5C8-2C5B7EDA4F2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896246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layout with 1/4 column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9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2" y="457200"/>
            <a:ext cx="8409481" cy="731520"/>
          </a:xfrm>
        </p:spPr>
        <p:txBody>
          <a:bodyPr anchor="t"/>
          <a:lstStyle>
            <a:lvl1pPr>
              <a:defRPr sz="2799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19" y="1371600"/>
            <a:ext cx="8411531" cy="48387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C83ECFA4-BF7A-F940-99FB-09DBCE85061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E36B653D-6566-2148-BB67-F9F6AFF76F1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710379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/header/text layout with 1/4 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9128239" y="0"/>
            <a:ext cx="306376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2" y="457200"/>
            <a:ext cx="8409481" cy="731520"/>
          </a:xfrm>
        </p:spPr>
        <p:txBody>
          <a:bodyPr anchor="t"/>
          <a:lstStyle>
            <a:lvl1pPr>
              <a:defRPr sz="2799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2" y="1371600"/>
            <a:ext cx="8414671" cy="4838700"/>
          </a:xfrm>
        </p:spPr>
        <p:txBody>
          <a:bodyPr/>
          <a:lstStyle>
            <a:lvl1pPr>
              <a:spcBef>
                <a:spcPts val="1800"/>
              </a:spcBef>
              <a:defRPr sz="2000" b="1" i="0">
                <a:solidFill>
                  <a:schemeClr val="tx2"/>
                </a:solidFill>
                <a:latin typeface="+mn-lt"/>
                <a:cs typeface="Arial" charset="0"/>
              </a:defRPr>
            </a:lvl1pPr>
            <a:lvl2pPr marL="0" indent="0">
              <a:spcBef>
                <a:spcPts val="1200"/>
              </a:spcBef>
              <a:buFontTx/>
              <a:buNone/>
              <a:defRPr sz="2000">
                <a:latin typeface="+mn-lt"/>
              </a:defRPr>
            </a:lvl2pPr>
            <a:lvl3pPr marL="199969" indent="-199969">
              <a:spcBef>
                <a:spcPts val="600"/>
              </a:spcBef>
              <a:buFont typeface="Arial"/>
              <a:buChar char="•"/>
              <a:defRPr sz="1800">
                <a:latin typeface="+mn-lt"/>
              </a:defRPr>
            </a:lvl3pPr>
            <a:lvl4pPr marL="398350" indent="-199969">
              <a:buFont typeface="Lucida Grande"/>
              <a:buChar char="-"/>
              <a:defRPr sz="1600">
                <a:latin typeface="+mn-lt"/>
              </a:defRPr>
            </a:lvl4pPr>
            <a:lvl5pPr>
              <a:defRPr sz="1800"/>
            </a:lvl5pPr>
          </a:lstStyle>
          <a:p>
            <a:pPr lvl="0"/>
            <a:r>
              <a:rPr lang="en-US"/>
              <a:t>Header</a:t>
            </a:r>
          </a:p>
          <a:p>
            <a:pPr lvl="1"/>
            <a:r>
              <a:rPr lang="en-US"/>
              <a:t>First Level 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B5AF605-BA41-0C40-B302-1C5A18F230C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93E8A58-3B46-8C44-B1DB-F0A1F88D538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477835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ives/Solutions/Resul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22" y="457200"/>
            <a:ext cx="8409481" cy="731520"/>
          </a:xfrm>
        </p:spPr>
        <p:txBody>
          <a:bodyPr anchor="t"/>
          <a:lstStyle>
            <a:lvl1pPr>
              <a:defRPr sz="2799" b="1" i="0">
                <a:solidFill>
                  <a:schemeClr val="accent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43" name="Rectangle 7">
            <a:extLst>
              <a:ext uri="{FF2B5EF4-FFF2-40B4-BE49-F238E27FC236}">
                <a16:creationId xmlns:a16="http://schemas.microsoft.com/office/drawing/2014/main" id="{48605227-1789-764B-9FEE-2A07FD1050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5733" y="1376471"/>
            <a:ext cx="11280536" cy="1820549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00" tIns="45700" rIns="91400" bIns="45700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48" name="Triangle 47">
            <a:extLst>
              <a:ext uri="{FF2B5EF4-FFF2-40B4-BE49-F238E27FC236}">
                <a16:creationId xmlns:a16="http://schemas.microsoft.com/office/drawing/2014/main" id="{28FCFDC2-2E45-BD42-9683-E4A2B0EBF286}"/>
              </a:ext>
            </a:extLst>
          </p:cNvPr>
          <p:cNvSpPr/>
          <p:nvPr userDrawn="1"/>
        </p:nvSpPr>
        <p:spPr>
          <a:xfrm rot="5400000">
            <a:off x="4753387" y="1568424"/>
            <a:ext cx="313604" cy="270419"/>
          </a:xfrm>
          <a:prstGeom prst="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49" name="Rectangle 7">
            <a:extLst>
              <a:ext uri="{FF2B5EF4-FFF2-40B4-BE49-F238E27FC236}">
                <a16:creationId xmlns:a16="http://schemas.microsoft.com/office/drawing/2014/main" id="{8013A9B8-83EF-B141-B588-B5A2EE87771A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457321" y="3500496"/>
            <a:ext cx="11280536" cy="2643327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lIns="91400" tIns="45700" rIns="91400" bIns="45700" anchor="ctr"/>
          <a:lstStyle/>
          <a:p>
            <a:endParaRPr lang="en-US" sz="1013">
              <a:solidFill>
                <a:prstClr val="black"/>
              </a:solidFill>
            </a:endParaRPr>
          </a:p>
        </p:txBody>
      </p:sp>
      <p:sp>
        <p:nvSpPr>
          <p:cNvPr id="50" name="Rectangle 9">
            <a:extLst>
              <a:ext uri="{FF2B5EF4-FFF2-40B4-BE49-F238E27FC236}">
                <a16:creationId xmlns:a16="http://schemas.microsoft.com/office/drawing/2014/main" id="{FF210F3A-A481-3E43-BA64-7BCD81E406AE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574765" y="3940839"/>
            <a:ext cx="11046217" cy="2117928"/>
          </a:xfrm>
          <a:prstGeom prst="rect">
            <a:avLst/>
          </a:prstGeom>
          <a:solidFill>
            <a:srgbClr val="FFFFFF"/>
          </a:solidFill>
          <a:ln w="19050" algn="ctr">
            <a:noFill/>
            <a:miter lim="800000"/>
            <a:headEnd/>
            <a:tailEnd/>
          </a:ln>
        </p:spPr>
        <p:txBody>
          <a:bodyPr lIns="91400" tIns="91400" rIns="91400" bIns="91400"/>
          <a:lstStyle/>
          <a:p>
            <a:endParaRPr lang="en-US" sz="1800">
              <a:solidFill>
                <a:schemeClr val="bg2"/>
              </a:solidFill>
            </a:endParaRP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E677A048-0CA7-DD46-972A-A690AB880EEF}"/>
              </a:ext>
            </a:extLst>
          </p:cNvPr>
          <p:cNvCxnSpPr>
            <a:cxnSpLocks/>
          </p:cNvCxnSpPr>
          <p:nvPr userDrawn="1"/>
        </p:nvCxnSpPr>
        <p:spPr>
          <a:xfrm>
            <a:off x="9597809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D9CE326-EB9A-9D47-9472-EB555349AABE}"/>
              </a:ext>
            </a:extLst>
          </p:cNvPr>
          <p:cNvCxnSpPr>
            <a:cxnSpLocks/>
          </p:cNvCxnSpPr>
          <p:nvPr userDrawn="1"/>
        </p:nvCxnSpPr>
        <p:spPr>
          <a:xfrm>
            <a:off x="3368413" y="3962658"/>
            <a:ext cx="0" cy="2096115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E67FEFB-5A20-F243-B732-342FD5EBAFA6}"/>
              </a:ext>
            </a:extLst>
          </p:cNvPr>
          <p:cNvCxnSpPr>
            <a:cxnSpLocks/>
          </p:cNvCxnSpPr>
          <p:nvPr userDrawn="1"/>
        </p:nvCxnSpPr>
        <p:spPr>
          <a:xfrm flipH="1">
            <a:off x="455732" y="5101119"/>
            <a:ext cx="9142077" cy="0"/>
          </a:xfrm>
          <a:prstGeom prst="line">
            <a:avLst/>
          </a:prstGeom>
          <a:ln w="26987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BC7E39F-3FCF-6344-AEC6-307261FBCF54}"/>
              </a:ext>
            </a:extLst>
          </p:cNvPr>
          <p:cNvCxnSpPr>
            <a:cxnSpLocks/>
          </p:cNvCxnSpPr>
          <p:nvPr userDrawn="1"/>
        </p:nvCxnSpPr>
        <p:spPr>
          <a:xfrm>
            <a:off x="5443329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E985912-C1FC-6849-A24F-ABF95C9F66DA}"/>
              </a:ext>
            </a:extLst>
          </p:cNvPr>
          <p:cNvCxnSpPr>
            <a:cxnSpLocks/>
          </p:cNvCxnSpPr>
          <p:nvPr userDrawn="1"/>
        </p:nvCxnSpPr>
        <p:spPr>
          <a:xfrm>
            <a:off x="7520569" y="3700845"/>
            <a:ext cx="2328" cy="2357922"/>
          </a:xfrm>
          <a:prstGeom prst="line">
            <a:avLst/>
          </a:prstGeom>
          <a:ln w="85725">
            <a:solidFill>
              <a:srgbClr val="E4E4E5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1BEA5713-1BC9-AD4B-BC36-B768EAB4A8B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2525" y="1480927"/>
            <a:ext cx="4022184" cy="561264"/>
          </a:xfrm>
          <a:solidFill>
            <a:schemeClr val="accent2"/>
          </a:solidFill>
        </p:spPr>
        <p:txBody>
          <a:bodyPr anchor="ctr"/>
          <a:lstStyle>
            <a:lvl1pPr marL="91414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Objectives</a:t>
            </a:r>
          </a:p>
        </p:txBody>
      </p:sp>
      <p:sp>
        <p:nvSpPr>
          <p:cNvPr id="76" name="Text Placeholder 73">
            <a:extLst>
              <a:ext uri="{FF2B5EF4-FFF2-40B4-BE49-F238E27FC236}">
                <a16:creationId xmlns:a16="http://schemas.microsoft.com/office/drawing/2014/main" id="{3C076965-C2B3-344C-92D0-8E25428268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72523" y="2040155"/>
            <a:ext cx="4022184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Objectives text</a:t>
            </a:r>
          </a:p>
        </p:txBody>
      </p:sp>
      <p:sp>
        <p:nvSpPr>
          <p:cNvPr id="78" name="Text Placeholder 73">
            <a:extLst>
              <a:ext uri="{FF2B5EF4-FFF2-40B4-BE49-F238E27FC236}">
                <a16:creationId xmlns:a16="http://schemas.microsoft.com/office/drawing/2014/main" id="{BAE53185-A1F7-654B-8E7C-390C3D3E8B2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25675" y="1480927"/>
            <a:ext cx="6395308" cy="561264"/>
          </a:xfrm>
          <a:solidFill>
            <a:srgbClr val="A4CE4E"/>
          </a:solidFill>
        </p:spPr>
        <p:txBody>
          <a:bodyPr anchor="ctr"/>
          <a:lstStyle>
            <a:lvl1pPr marL="91414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Solutions</a:t>
            </a:r>
          </a:p>
        </p:txBody>
      </p:sp>
      <p:sp>
        <p:nvSpPr>
          <p:cNvPr id="79" name="Text Placeholder 73">
            <a:extLst>
              <a:ext uri="{FF2B5EF4-FFF2-40B4-BE49-F238E27FC236}">
                <a16:creationId xmlns:a16="http://schemas.microsoft.com/office/drawing/2014/main" id="{388B4F71-CFA2-4B4C-AD69-E5B8E0E0F65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225674" y="2040155"/>
            <a:ext cx="6395308" cy="997259"/>
          </a:xfrm>
          <a:solidFill>
            <a:schemeClr val="bg1"/>
          </a:solidFill>
        </p:spPr>
        <p:txBody>
          <a:bodyPr lIns="91440" tIns="91440" rIns="91440" anchor="t"/>
          <a:lstStyle>
            <a:lvl1pPr marL="0">
              <a:defRPr sz="1700" b="0">
                <a:solidFill>
                  <a:srgbClr val="75787B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Solutions text</a:t>
            </a:r>
          </a:p>
        </p:txBody>
      </p:sp>
      <p:sp>
        <p:nvSpPr>
          <p:cNvPr id="80" name="Text Placeholder 73">
            <a:extLst>
              <a:ext uri="{FF2B5EF4-FFF2-40B4-BE49-F238E27FC236}">
                <a16:creationId xmlns:a16="http://schemas.microsoft.com/office/drawing/2014/main" id="{FD81D20F-3202-5544-B44E-A2C42A6C68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2525" y="3626028"/>
            <a:ext cx="11048456" cy="527388"/>
          </a:xfrm>
          <a:solidFill>
            <a:srgbClr val="0162A2"/>
          </a:solidFill>
          <a:ln>
            <a:noFill/>
          </a:ln>
        </p:spPr>
        <p:txBody>
          <a:bodyPr anchor="ctr"/>
          <a:lstStyle>
            <a:lvl1pPr marL="91414">
              <a:defRPr sz="1800" b="1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b="1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Results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E056AB-36C6-2048-A5AE-BB81E6317B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6606" y="4152900"/>
            <a:ext cx="770965" cy="80803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Subject</a:t>
            </a:r>
          </a:p>
        </p:txBody>
      </p:sp>
      <p:sp>
        <p:nvSpPr>
          <p:cNvPr id="44" name="Text Placeholder 3">
            <a:extLst>
              <a:ext uri="{FF2B5EF4-FFF2-40B4-BE49-F238E27FC236}">
                <a16:creationId xmlns:a16="http://schemas.microsoft.com/office/drawing/2014/main" id="{DD99D73E-D45E-C24E-AC63-AF93E185D1E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6606" y="5230649"/>
            <a:ext cx="770965" cy="828118"/>
          </a:xfrm>
          <a:solidFill>
            <a:srgbClr val="75787B"/>
          </a:solidFill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Subject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B2EA12B-6376-5B4B-861C-4F6242ADBB9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48140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89327E59-EDFF-3F48-84BC-D5386AA123D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399000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68" name="Text Placeholder 5">
            <a:extLst>
              <a:ext uri="{FF2B5EF4-FFF2-40B4-BE49-F238E27FC236}">
                <a16:creationId xmlns:a16="http://schemas.microsoft.com/office/drawing/2014/main" id="{B9D75D96-8DC6-2D40-93AF-023146B2BA4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489601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73" name="Text Placeholder 5">
            <a:extLst>
              <a:ext uri="{FF2B5EF4-FFF2-40B4-BE49-F238E27FC236}">
                <a16:creationId xmlns:a16="http://schemas.microsoft.com/office/drawing/2014/main" id="{68E7A3D7-3D55-E14D-9973-52ADD559223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569313" y="4972050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75" name="Text Placeholder 5">
            <a:extLst>
              <a:ext uri="{FF2B5EF4-FFF2-40B4-BE49-F238E27FC236}">
                <a16:creationId xmlns:a16="http://schemas.microsoft.com/office/drawing/2014/main" id="{6CA57B38-0623-1844-BFF2-661FEA97AEF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638136" y="5454365"/>
            <a:ext cx="1976952" cy="268288"/>
          </a:xfrm>
        </p:spPr>
        <p:txBody>
          <a:bodyPr anchor="ctr"/>
          <a:lstStyle>
            <a:lvl1pPr algn="ctr">
              <a:defRPr sz="1200" b="1"/>
            </a:lvl1pPr>
            <a:lvl2pPr>
              <a:defRPr sz="1200" b="1"/>
            </a:lvl2pPr>
            <a:lvl3pPr>
              <a:defRPr sz="1200" b="1"/>
            </a:lvl3pPr>
            <a:lvl4pPr>
              <a:defRPr sz="1200" b="1"/>
            </a:lvl4pPr>
            <a:lvl5pPr>
              <a:defRPr sz="1200" b="1"/>
            </a:lvl5pPr>
          </a:lstStyle>
          <a:p>
            <a:pPr lvl="0"/>
            <a:r>
              <a:rPr lang="en-US"/>
              <a:t>Category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483472E-2D0A-5943-8F5E-8D63009A895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348140" y="4152900"/>
            <a:ext cx="1976952" cy="819150"/>
          </a:xfrm>
        </p:spPr>
        <p:txBody>
          <a:bodyPr anchor="ctr"/>
          <a:lstStyle>
            <a:lvl1pPr algn="ctr">
              <a:defRPr sz="3499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77" name="Text Placeholder 9">
            <a:extLst>
              <a:ext uri="{FF2B5EF4-FFF2-40B4-BE49-F238E27FC236}">
                <a16:creationId xmlns:a16="http://schemas.microsoft.com/office/drawing/2014/main" id="{6AB1F932-AC71-5146-A865-7A92B37FB64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427852" y="4152900"/>
            <a:ext cx="1976952" cy="819150"/>
          </a:xfrm>
        </p:spPr>
        <p:txBody>
          <a:bodyPr anchor="ctr"/>
          <a:lstStyle>
            <a:lvl1pPr algn="ctr">
              <a:defRPr sz="3499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1" name="Text Placeholder 9">
            <a:extLst>
              <a:ext uri="{FF2B5EF4-FFF2-40B4-BE49-F238E27FC236}">
                <a16:creationId xmlns:a16="http://schemas.microsoft.com/office/drawing/2014/main" id="{955271D8-88D8-7F4A-93C3-BD36878DD8B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507565" y="4152900"/>
            <a:ext cx="1976952" cy="819150"/>
          </a:xfrm>
        </p:spPr>
        <p:txBody>
          <a:bodyPr anchor="ctr"/>
          <a:lstStyle>
            <a:lvl1pPr algn="ctr">
              <a:defRPr sz="3499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2" name="Text Placeholder 9">
            <a:extLst>
              <a:ext uri="{FF2B5EF4-FFF2-40B4-BE49-F238E27FC236}">
                <a16:creationId xmlns:a16="http://schemas.microsoft.com/office/drawing/2014/main" id="{D422FDCB-0BC0-B942-A0BD-D7E7B3ED9BA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587279" y="4152900"/>
            <a:ext cx="1976952" cy="819150"/>
          </a:xfrm>
        </p:spPr>
        <p:txBody>
          <a:bodyPr anchor="ctr"/>
          <a:lstStyle>
            <a:lvl1pPr algn="ctr">
              <a:defRPr sz="3499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4" name="Text Placeholder 9">
            <a:extLst>
              <a:ext uri="{FF2B5EF4-FFF2-40B4-BE49-F238E27FC236}">
                <a16:creationId xmlns:a16="http://schemas.microsoft.com/office/drawing/2014/main" id="{A6748294-6B48-6442-8C59-407A33F9EFD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348140" y="5263243"/>
            <a:ext cx="1976952" cy="819150"/>
          </a:xfrm>
        </p:spPr>
        <p:txBody>
          <a:bodyPr anchor="ctr"/>
          <a:lstStyle>
            <a:lvl1pPr algn="ctr">
              <a:defRPr sz="3499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5" name="Text Placeholder 9">
            <a:extLst>
              <a:ext uri="{FF2B5EF4-FFF2-40B4-BE49-F238E27FC236}">
                <a16:creationId xmlns:a16="http://schemas.microsoft.com/office/drawing/2014/main" id="{2E51A067-94DC-2B45-884B-5AC723834773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427855" y="5263243"/>
            <a:ext cx="1976952" cy="819150"/>
          </a:xfrm>
        </p:spPr>
        <p:txBody>
          <a:bodyPr anchor="ctr"/>
          <a:lstStyle>
            <a:lvl1pPr algn="ctr">
              <a:defRPr sz="3499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6" name="Text Placeholder 9">
            <a:extLst>
              <a:ext uri="{FF2B5EF4-FFF2-40B4-BE49-F238E27FC236}">
                <a16:creationId xmlns:a16="http://schemas.microsoft.com/office/drawing/2014/main" id="{199C57B7-9B89-514C-93C4-1670C2CB2B4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96679" y="5263243"/>
            <a:ext cx="1976952" cy="819150"/>
          </a:xfrm>
        </p:spPr>
        <p:txBody>
          <a:bodyPr anchor="ctr"/>
          <a:lstStyle>
            <a:lvl1pPr algn="ctr">
              <a:defRPr sz="3499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7" name="Text Placeholder 9">
            <a:extLst>
              <a:ext uri="{FF2B5EF4-FFF2-40B4-BE49-F238E27FC236}">
                <a16:creationId xmlns:a16="http://schemas.microsoft.com/office/drawing/2014/main" id="{B1898565-A745-5949-A502-6351B353F76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587279" y="5263243"/>
            <a:ext cx="1976952" cy="819150"/>
          </a:xfrm>
        </p:spPr>
        <p:txBody>
          <a:bodyPr anchor="ctr"/>
          <a:lstStyle>
            <a:lvl1pPr algn="ctr">
              <a:defRPr sz="3499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88" name="Text Placeholder 9">
            <a:extLst>
              <a:ext uri="{FF2B5EF4-FFF2-40B4-BE49-F238E27FC236}">
                <a16:creationId xmlns:a16="http://schemas.microsoft.com/office/drawing/2014/main" id="{A5458C13-27F2-624F-A648-92983CA884EB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9612551" y="4501243"/>
            <a:ext cx="1976952" cy="819150"/>
          </a:xfrm>
        </p:spPr>
        <p:txBody>
          <a:bodyPr anchor="ctr"/>
          <a:lstStyle>
            <a:lvl1pPr algn="ctr">
              <a:defRPr sz="3499" b="1">
                <a:solidFill>
                  <a:srgbClr val="A4CE4E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+XX%</a:t>
            </a:r>
          </a:p>
        </p:txBody>
      </p:sp>
      <p:sp>
        <p:nvSpPr>
          <p:cNvPr id="35" name="Text Placeholder 3">
            <a:extLst>
              <a:ext uri="{FF2B5EF4-FFF2-40B4-BE49-F238E27FC236}">
                <a16:creationId xmlns:a16="http://schemas.microsoft.com/office/drawing/2014/main" id="{C57AB934-E49B-0A46-A048-4C724F28378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36" name="Text Placeholder 6">
            <a:extLst>
              <a:ext uri="{FF2B5EF4-FFF2-40B4-BE49-F238E27FC236}">
                <a16:creationId xmlns:a16="http://schemas.microsoft.com/office/drawing/2014/main" id="{FBBF7E24-D87F-D74E-A8E4-3B69B4E30B0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4177619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DB34903D-D065-FE4A-B097-7D92BD87FBD9}"/>
              </a:ext>
            </a:extLst>
          </p:cNvPr>
          <p:cNvCxnSpPr>
            <a:cxnSpLocks/>
          </p:cNvCxnSpPr>
          <p:nvPr userDrawn="1"/>
        </p:nvCxnSpPr>
        <p:spPr>
          <a:xfrm>
            <a:off x="2935385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6DADF770-44BC-264C-BD15-BCDFC7B5AF62}"/>
              </a:ext>
            </a:extLst>
          </p:cNvPr>
          <p:cNvCxnSpPr>
            <a:cxnSpLocks/>
          </p:cNvCxnSpPr>
          <p:nvPr userDrawn="1"/>
        </p:nvCxnSpPr>
        <p:spPr>
          <a:xfrm>
            <a:off x="4456468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9F7EAA5-630B-2D44-AC5A-A64DD8D4516B}"/>
              </a:ext>
            </a:extLst>
          </p:cNvPr>
          <p:cNvCxnSpPr>
            <a:cxnSpLocks/>
          </p:cNvCxnSpPr>
          <p:nvPr userDrawn="1"/>
        </p:nvCxnSpPr>
        <p:spPr>
          <a:xfrm>
            <a:off x="5997435" y="1689652"/>
            <a:ext cx="0" cy="4066976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C57DF10C-DCA0-FF42-8E02-942225F75635}"/>
              </a:ext>
            </a:extLst>
          </p:cNvPr>
          <p:cNvCxnSpPr>
            <a:cxnSpLocks/>
          </p:cNvCxnSpPr>
          <p:nvPr userDrawn="1"/>
        </p:nvCxnSpPr>
        <p:spPr>
          <a:xfrm>
            <a:off x="7528460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C55C248-AFD5-A341-A592-BA5232F58F24}"/>
              </a:ext>
            </a:extLst>
          </p:cNvPr>
          <p:cNvCxnSpPr>
            <a:cxnSpLocks/>
          </p:cNvCxnSpPr>
          <p:nvPr userDrawn="1"/>
        </p:nvCxnSpPr>
        <p:spPr>
          <a:xfrm>
            <a:off x="9059484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8EAFD62E-A80B-C64A-8D0D-174D79F21DD3}"/>
              </a:ext>
            </a:extLst>
          </p:cNvPr>
          <p:cNvCxnSpPr>
            <a:cxnSpLocks/>
          </p:cNvCxnSpPr>
          <p:nvPr userDrawn="1"/>
        </p:nvCxnSpPr>
        <p:spPr>
          <a:xfrm>
            <a:off x="1059050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Organizational Structure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B5DC3-9C7D-174D-8B87-A2E4B19D1E5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623815" y="1108656"/>
            <a:ext cx="2743915" cy="685800"/>
          </a:xfrm>
          <a:solidFill>
            <a:schemeClr val="accent2"/>
          </a:solidFill>
          <a:ln>
            <a:noFill/>
          </a:ln>
        </p:spPr>
        <p:txBody>
          <a:bodyPr anchor="ctr"/>
          <a:lstStyle>
            <a:lvl1pPr algn="ctr">
              <a:defRPr sz="1800" b="1">
                <a:solidFill>
                  <a:schemeClr val="bg1"/>
                </a:solidFill>
              </a:defRPr>
            </a:lvl1pPr>
            <a:lvl2pPr marL="0" indent="0" algn="ctr">
              <a:buFontTx/>
              <a:buNone/>
              <a:defRPr sz="15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2065228-5E63-3044-A69B-825EF52A151C}"/>
              </a:ext>
            </a:extLst>
          </p:cNvPr>
          <p:cNvCxnSpPr>
            <a:cxnSpLocks/>
          </p:cNvCxnSpPr>
          <p:nvPr userDrawn="1"/>
        </p:nvCxnSpPr>
        <p:spPr>
          <a:xfrm flipH="1">
            <a:off x="1394421" y="1989304"/>
            <a:ext cx="9202705" cy="0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EA65853A-D639-FF42-8728-2FA777245600}"/>
              </a:ext>
            </a:extLst>
          </p:cNvPr>
          <p:cNvCxnSpPr>
            <a:cxnSpLocks/>
          </p:cNvCxnSpPr>
          <p:nvPr userDrawn="1"/>
        </p:nvCxnSpPr>
        <p:spPr>
          <a:xfrm>
            <a:off x="1394419" y="1986614"/>
            <a:ext cx="0" cy="3770014"/>
          </a:xfrm>
          <a:prstGeom prst="line">
            <a:avLst/>
          </a:prstGeom>
          <a:ln w="38100" cmpd="sng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 Placeholder 4">
            <a:extLst>
              <a:ext uri="{FF2B5EF4-FFF2-40B4-BE49-F238E27FC236}">
                <a16:creationId xmlns:a16="http://schemas.microsoft.com/office/drawing/2014/main" id="{39F956F3-3295-084B-BFE8-3E645237DA6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24222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3" name="Text Placeholder 4">
            <a:extLst>
              <a:ext uri="{FF2B5EF4-FFF2-40B4-BE49-F238E27FC236}">
                <a16:creationId xmlns:a16="http://schemas.microsoft.com/office/drawing/2014/main" id="{01EB2656-5C04-884D-9CD2-F154D15F9A6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76008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4" name="Text Placeholder 4">
            <a:extLst>
              <a:ext uri="{FF2B5EF4-FFF2-40B4-BE49-F238E27FC236}">
                <a16:creationId xmlns:a16="http://schemas.microsoft.com/office/drawing/2014/main" id="{6B0A1534-4860-8F4C-BDEA-93C0DD3B456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30979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5" name="Text Placeholder 4">
            <a:extLst>
              <a:ext uri="{FF2B5EF4-FFF2-40B4-BE49-F238E27FC236}">
                <a16:creationId xmlns:a16="http://schemas.microsoft.com/office/drawing/2014/main" id="{B26C4A46-9B0E-404B-B1C2-F466FF3BBD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43578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6" name="Text Placeholder 4">
            <a:extLst>
              <a:ext uri="{FF2B5EF4-FFF2-40B4-BE49-F238E27FC236}">
                <a16:creationId xmlns:a16="http://schemas.microsoft.com/office/drawing/2014/main" id="{D0BF2D4B-8BB7-3145-9963-AA4ED3A8E9D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77363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7F7D621-06CC-0949-A9E2-46D9B2BDCBF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8440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84D6538-AF11-ED4D-984F-402D45D9F74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911144" y="2163633"/>
            <a:ext cx="1371957" cy="685800"/>
          </a:xfrm>
          <a:solidFill>
            <a:schemeClr val="accent3"/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 </a:t>
            </a:r>
          </a:p>
        </p:txBody>
      </p: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6A0C2CF3-6B45-0041-BBCA-D96B6E82BCD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0844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39" name="Text Placeholder 4">
            <a:extLst>
              <a:ext uri="{FF2B5EF4-FFF2-40B4-BE49-F238E27FC236}">
                <a16:creationId xmlns:a16="http://schemas.microsoft.com/office/drawing/2014/main" id="{3F5CDDF5-D0C3-7941-91EB-682C2D305769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0844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0" name="Text Placeholder 4">
            <a:extLst>
              <a:ext uri="{FF2B5EF4-FFF2-40B4-BE49-F238E27FC236}">
                <a16:creationId xmlns:a16="http://schemas.microsoft.com/office/drawing/2014/main" id="{68464115-2200-674B-BF0D-BE88E386647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0844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693D6790-07A1-6D41-80E0-F38F2FE4FB0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0844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7A708032-EF9E-5B46-B39C-7C40A75EC54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249408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889122AD-2BDB-E845-B445-CF11DCF3298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249408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BC4495ED-CD28-5849-8E96-27B5F332CC1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249408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48" name="Text Placeholder 4">
            <a:extLst>
              <a:ext uri="{FF2B5EF4-FFF2-40B4-BE49-F238E27FC236}">
                <a16:creationId xmlns:a16="http://schemas.microsoft.com/office/drawing/2014/main" id="{121D6437-CC3F-BE4D-8359-F21AC166C99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2249408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D9D92D25-926E-8A4E-B547-AEA5A7013C2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770490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1" name="Text Placeholder 4">
            <a:extLst>
              <a:ext uri="{FF2B5EF4-FFF2-40B4-BE49-F238E27FC236}">
                <a16:creationId xmlns:a16="http://schemas.microsoft.com/office/drawing/2014/main" id="{2216BD29-6E2A-0546-B127-70F65DE22B9D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0490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A9B2A9FE-8C9E-9540-9FE0-86B313A29E5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3770490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3" name="Text Placeholder 4">
            <a:extLst>
              <a:ext uri="{FF2B5EF4-FFF2-40B4-BE49-F238E27FC236}">
                <a16:creationId xmlns:a16="http://schemas.microsoft.com/office/drawing/2014/main" id="{CF3A78C7-6BD2-1B41-9E17-A6D6927465C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770490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5" name="Text Placeholder 4">
            <a:extLst>
              <a:ext uri="{FF2B5EF4-FFF2-40B4-BE49-F238E27FC236}">
                <a16:creationId xmlns:a16="http://schemas.microsoft.com/office/drawing/2014/main" id="{ADE5C341-5274-DB44-9598-769882787F5E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11456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6" name="Text Placeholder 4">
            <a:extLst>
              <a:ext uri="{FF2B5EF4-FFF2-40B4-BE49-F238E27FC236}">
                <a16:creationId xmlns:a16="http://schemas.microsoft.com/office/drawing/2014/main" id="{D6C8BE03-E8AF-724B-B648-28E3A5613A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311456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7" name="Text Placeholder 4">
            <a:extLst>
              <a:ext uri="{FF2B5EF4-FFF2-40B4-BE49-F238E27FC236}">
                <a16:creationId xmlns:a16="http://schemas.microsoft.com/office/drawing/2014/main" id="{939BE5AB-8DC3-C84A-984A-18C088ABD18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311456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58" name="Text Placeholder 4">
            <a:extLst>
              <a:ext uri="{FF2B5EF4-FFF2-40B4-BE49-F238E27FC236}">
                <a16:creationId xmlns:a16="http://schemas.microsoft.com/office/drawing/2014/main" id="{5CCF42FB-6955-2D4D-A45E-1DE2D709A79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311456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0" name="Text Placeholder 4">
            <a:extLst>
              <a:ext uri="{FF2B5EF4-FFF2-40B4-BE49-F238E27FC236}">
                <a16:creationId xmlns:a16="http://schemas.microsoft.com/office/drawing/2014/main" id="{1AD1F1EE-C818-334B-941A-651219D768F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842482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1" name="Text Placeholder 4">
            <a:extLst>
              <a:ext uri="{FF2B5EF4-FFF2-40B4-BE49-F238E27FC236}">
                <a16:creationId xmlns:a16="http://schemas.microsoft.com/office/drawing/2014/main" id="{00AEECC9-ABF2-2141-82BF-899F23C32EC0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842482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2" name="Text Placeholder 4">
            <a:extLst>
              <a:ext uri="{FF2B5EF4-FFF2-40B4-BE49-F238E27FC236}">
                <a16:creationId xmlns:a16="http://schemas.microsoft.com/office/drawing/2014/main" id="{9A4104C9-4196-1442-A703-D4F60890C6B5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6842482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3" name="Text Placeholder 4">
            <a:extLst>
              <a:ext uri="{FF2B5EF4-FFF2-40B4-BE49-F238E27FC236}">
                <a16:creationId xmlns:a16="http://schemas.microsoft.com/office/drawing/2014/main" id="{36A29F5D-993F-D645-8478-E53C1F3246A6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842482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5" name="Text Placeholder 4">
            <a:extLst>
              <a:ext uri="{FF2B5EF4-FFF2-40B4-BE49-F238E27FC236}">
                <a16:creationId xmlns:a16="http://schemas.microsoft.com/office/drawing/2014/main" id="{3CA31C64-6049-3347-B4C7-6C17E3DDF7D0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373507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6" name="Text Placeholder 4">
            <a:extLst>
              <a:ext uri="{FF2B5EF4-FFF2-40B4-BE49-F238E27FC236}">
                <a16:creationId xmlns:a16="http://schemas.microsoft.com/office/drawing/2014/main" id="{AE8DDAF9-46AB-CB45-8CA7-4BFA5037A97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8373507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7" name="Text Placeholder 4">
            <a:extLst>
              <a:ext uri="{FF2B5EF4-FFF2-40B4-BE49-F238E27FC236}">
                <a16:creationId xmlns:a16="http://schemas.microsoft.com/office/drawing/2014/main" id="{4A5D6438-D823-6D4B-867A-A0BBD43BC25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373507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68" name="Text Placeholder 4">
            <a:extLst>
              <a:ext uri="{FF2B5EF4-FFF2-40B4-BE49-F238E27FC236}">
                <a16:creationId xmlns:a16="http://schemas.microsoft.com/office/drawing/2014/main" id="{4669BD18-0F03-FF45-9AD2-87D7B81CDCBC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373507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0" name="Text Placeholder 4">
            <a:extLst>
              <a:ext uri="{FF2B5EF4-FFF2-40B4-BE49-F238E27FC236}">
                <a16:creationId xmlns:a16="http://schemas.microsoft.com/office/drawing/2014/main" id="{000CFB51-117D-7548-B369-D81B06EB9FA5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9904531" y="2976157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1" name="Text Placeholder 4">
            <a:extLst>
              <a:ext uri="{FF2B5EF4-FFF2-40B4-BE49-F238E27FC236}">
                <a16:creationId xmlns:a16="http://schemas.microsoft.com/office/drawing/2014/main" id="{A59AEB2E-ACD2-6748-9E27-38BD2F461156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904531" y="3788681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2" name="Text Placeholder 4">
            <a:extLst>
              <a:ext uri="{FF2B5EF4-FFF2-40B4-BE49-F238E27FC236}">
                <a16:creationId xmlns:a16="http://schemas.microsoft.com/office/drawing/2014/main" id="{7AFAF50C-E79F-2E47-96A7-3B4B9FD6BC0B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904531" y="4601205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3" name="Text Placeholder 4">
            <a:extLst>
              <a:ext uri="{FF2B5EF4-FFF2-40B4-BE49-F238E27FC236}">
                <a16:creationId xmlns:a16="http://schemas.microsoft.com/office/drawing/2014/main" id="{D12823F2-D657-4844-BFD3-FE2C493D606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9904531" y="5413728"/>
            <a:ext cx="1371957" cy="685800"/>
          </a:xfrm>
          <a:solidFill>
            <a:schemeClr val="bg2">
              <a:lumMod val="60000"/>
              <a:lumOff val="40000"/>
            </a:schemeClr>
          </a:solidFill>
        </p:spPr>
        <p:txBody>
          <a:bodyPr anchor="ctr"/>
          <a:lstStyle>
            <a:lvl1pPr algn="ctr">
              <a:defRPr sz="1500" b="1">
                <a:solidFill>
                  <a:schemeClr val="bg1"/>
                </a:solidFill>
              </a:defRPr>
            </a:lvl1pPr>
            <a:lvl2pPr marL="0" indent="0" algn="ctr">
              <a:spcBef>
                <a:spcPts val="0"/>
              </a:spcBef>
              <a:buFontTx/>
              <a:buNone/>
              <a:defRPr sz="12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err="1"/>
              <a:t>Firstname</a:t>
            </a:r>
            <a:r>
              <a:rPr lang="en-US"/>
              <a:t> </a:t>
            </a:r>
            <a:r>
              <a:rPr lang="en-US" err="1"/>
              <a:t>Lastname</a:t>
            </a:r>
            <a:endParaRPr lang="en-US"/>
          </a:p>
          <a:p>
            <a:pPr lvl="1"/>
            <a:r>
              <a:rPr lang="en-US"/>
              <a:t>Position</a:t>
            </a:r>
          </a:p>
        </p:txBody>
      </p:sp>
      <p:sp>
        <p:nvSpPr>
          <p:cNvPr id="74" name="Text Placeholder 3">
            <a:extLst>
              <a:ext uri="{FF2B5EF4-FFF2-40B4-BE49-F238E27FC236}">
                <a16:creationId xmlns:a16="http://schemas.microsoft.com/office/drawing/2014/main" id="{259923B5-33F6-4940-BDDC-EA85FB20AC8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5" name="Text Placeholder 6">
            <a:extLst>
              <a:ext uri="{FF2B5EF4-FFF2-40B4-BE49-F238E27FC236}">
                <a16:creationId xmlns:a16="http://schemas.microsoft.com/office/drawing/2014/main" id="{A2BAF3B7-1F75-7E40-A4D3-EF1A440273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402735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 - 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BF4F4-6A5F-5642-97DC-33FF973ECBF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F01DAFF-DDB2-394E-AC32-9778BA0CC90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7434C9-2E17-1C84-FD46-0DBA5A7138DF}"/>
              </a:ext>
            </a:extLst>
          </p:cNvPr>
          <p:cNvSpPr/>
          <p:nvPr userDrawn="1"/>
        </p:nvSpPr>
        <p:spPr>
          <a:xfrm>
            <a:off x="8220858" y="6379035"/>
            <a:ext cx="3971145" cy="4789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3" name="Slide Number Placeholder 9">
            <a:extLst>
              <a:ext uri="{FF2B5EF4-FFF2-40B4-BE49-F238E27FC236}">
                <a16:creationId xmlns:a16="http://schemas.microsoft.com/office/drawing/2014/main" id="{1434FAE7-DECC-A1B0-D69B-087989252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47">
              <a:spcBef>
                <a:spcPts val="40"/>
              </a:spcBef>
            </a:pPr>
            <a:fld id="{81D60167-4931-47E6-BA6A-407CBD079E47}" type="slidenum">
              <a:rPr lang="en-US" smtClean="0"/>
              <a:pPr marL="80647">
                <a:spcBef>
                  <a:spcPts val="40"/>
                </a:spcBef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87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058946-A30A-DD40-BDBA-ACD4B9E80F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322" y="2616200"/>
            <a:ext cx="11278951" cy="457200"/>
          </a:xfrm>
        </p:spPr>
        <p:txBody>
          <a:bodyPr/>
          <a:lstStyle>
            <a:lvl1pPr>
              <a:defRPr sz="7998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44258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/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FBBEB84-3AB5-4047-8A13-BF997F347DA6}"/>
              </a:ext>
            </a:extLst>
          </p:cNvPr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16" tIns="45708" rIns="91416" bIns="4570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 b="0" i="0">
              <a:latin typeface="Arial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96D7A6C-DB94-AD44-8881-41F9AFDCE70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3466991" y="2760451"/>
            <a:ext cx="5258020" cy="133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82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Vide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" y="6260359"/>
            <a:ext cx="12191999" cy="59764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57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799" b="1" i="0" cap="none" baseline="0">
                <a:solidFill>
                  <a:srgbClr val="FFFFFF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679696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rgbClr val="FFFFFF"/>
                </a:solidFill>
                <a:latin typeface="+mn-lt"/>
                <a:cs typeface="Arial" charset="0"/>
              </a:defRPr>
            </a:lvl1pPr>
            <a:lvl2pPr marL="456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2481445-EDB0-C949-B4A1-108C241F438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489405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Pag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55732" y="3987483"/>
            <a:ext cx="6796120" cy="1215588"/>
          </a:xfrm>
        </p:spPr>
        <p:txBody>
          <a:bodyPr anchor="b"/>
          <a:lstStyle>
            <a:lvl1pPr algn="l">
              <a:lnSpc>
                <a:spcPct val="80000"/>
              </a:lnSpc>
              <a:defRPr sz="4799" b="1" i="0" cap="none" baseline="0">
                <a:solidFill>
                  <a:schemeClr val="accent1"/>
                </a:solidFill>
                <a:latin typeface="+mj-lt"/>
                <a:cs typeface="Georgia Bold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 bwMode="white">
          <a:xfrm>
            <a:off x="455732" y="5345291"/>
            <a:ext cx="6796963" cy="335328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300"/>
              </a:spcBef>
              <a:buNone/>
              <a:defRPr sz="1400" b="0" i="0" cap="none" spc="0" baseline="0">
                <a:solidFill>
                  <a:schemeClr val="accent1"/>
                </a:solidFill>
                <a:latin typeface="+mn-lt"/>
                <a:cs typeface="Arial" charset="0"/>
              </a:defRPr>
            </a:lvl1pPr>
            <a:lvl2pPr marL="456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30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B4F44E-3B46-2346-B498-C696A0AA740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</p:spTree>
    <p:extLst>
      <p:ext uri="{BB962C8B-B14F-4D97-AF65-F5344CB8AC3E}">
        <p14:creationId xmlns:p14="http://schemas.microsoft.com/office/powerpoint/2010/main" val="2710774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2" y="0"/>
            <a:ext cx="10360036" cy="6858000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9598" b="0" i="0">
                <a:solidFill>
                  <a:schemeClr val="bg1">
                    <a:lumMod val="85000"/>
                  </a:schemeClr>
                </a:solidFill>
                <a:latin typeface="+mn-lt"/>
                <a:cs typeface="Arial" charset="0"/>
              </a:defRPr>
            </a:lvl1pPr>
          </a:lstStyle>
          <a:p>
            <a:r>
              <a:rPr lang="en-US"/>
              <a:t>IMAGE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4" y="1935166"/>
            <a:ext cx="8277793" cy="2987675"/>
          </a:xfrm>
        </p:spPr>
        <p:txBody>
          <a:bodyPr anchor="ctr"/>
          <a:lstStyle>
            <a:lvl1pPr>
              <a:defRPr sz="5999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8D7CB4-AC62-9F48-A705-796142F13742}"/>
              </a:ext>
            </a:extLst>
          </p:cNvPr>
          <p:cNvSpPr/>
          <p:nvPr userDrawn="1"/>
        </p:nvSpPr>
        <p:spPr>
          <a:xfrm>
            <a:off x="10360037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E499CCF-DB5D-1147-8D19-56CAAB4805CA}"/>
              </a:ext>
            </a:extLst>
          </p:cNvPr>
          <p:cNvSpPr/>
          <p:nvPr userDrawn="1"/>
        </p:nvSpPr>
        <p:spPr>
          <a:xfrm>
            <a:off x="10818583" y="0"/>
            <a:ext cx="137341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F36BB4-A476-D544-9439-C5AAFC82782F}"/>
              </a:ext>
            </a:extLst>
          </p:cNvPr>
          <p:cNvSpPr/>
          <p:nvPr userDrawn="1"/>
        </p:nvSpPr>
        <p:spPr>
          <a:xfrm>
            <a:off x="5971576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/>
              <a:t> 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9EF3B69-9B8A-0B4A-BB91-E099E939B80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4039" y="6407361"/>
            <a:ext cx="1634775" cy="450645"/>
          </a:xfrm>
        </p:spPr>
        <p:txBody>
          <a:bodyPr/>
          <a:lstStyle>
            <a:lvl1pPr marL="342802" indent="-342802">
              <a:buSzPct val="200000"/>
              <a:buFontTx/>
              <a:buBlip>
                <a:blip r:embed="rId2"/>
              </a:buBlip>
              <a:defRPr sz="3748"/>
            </a:lvl1pPr>
            <a:lvl2pPr marL="199969" indent="-199969">
              <a:buFontTx/>
              <a:buBlip>
                <a:blip r:embed="rId3"/>
              </a:buBlip>
              <a:defRPr sz="4999"/>
            </a:lvl2pPr>
            <a:lvl3pPr marL="398350" indent="-199969">
              <a:buFontTx/>
              <a:buBlip>
                <a:blip r:embed="rId3"/>
              </a:buBlip>
              <a:defRPr sz="4999"/>
            </a:lvl3pPr>
            <a:lvl4pPr marL="622123" indent="-199969">
              <a:buFontTx/>
              <a:buBlip>
                <a:blip r:embed="rId3"/>
              </a:buBlip>
              <a:defRPr sz="4999"/>
            </a:lvl4pPr>
            <a:lvl5pPr marL="806221" indent="-182512">
              <a:buFontTx/>
              <a:buBlip>
                <a:blip r:embed="rId3"/>
              </a:buBlip>
              <a:defRPr sz="4999"/>
            </a:lvl5pPr>
          </a:lstStyle>
          <a:p>
            <a:pPr lvl="0"/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1551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Page - Filmstr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2" y="0"/>
            <a:ext cx="103659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4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55734" y="1935166"/>
            <a:ext cx="8277793" cy="2987675"/>
          </a:xfrm>
        </p:spPr>
        <p:txBody>
          <a:bodyPr anchor="ctr"/>
          <a:lstStyle>
            <a:lvl1pPr>
              <a:defRPr sz="5999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pPr lvl="0"/>
            <a:r>
              <a:rPr lang="en-US"/>
              <a:t>Divider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491139-12A7-9F41-8CE7-769D7C7A2BF2}"/>
              </a:ext>
            </a:extLst>
          </p:cNvPr>
          <p:cNvSpPr/>
          <p:nvPr userDrawn="1"/>
        </p:nvSpPr>
        <p:spPr>
          <a:xfrm>
            <a:off x="10362008" y="0"/>
            <a:ext cx="45573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0C7A479-FD3A-2145-B820-2CC43370800E}"/>
              </a:ext>
            </a:extLst>
          </p:cNvPr>
          <p:cNvSpPr/>
          <p:nvPr userDrawn="1"/>
        </p:nvSpPr>
        <p:spPr>
          <a:xfrm>
            <a:off x="10818583" y="0"/>
            <a:ext cx="13734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243B6-6B24-414C-B87D-99E50D922FF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50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09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page Statement or Pull-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3" y="0"/>
            <a:ext cx="1219199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320" y="455613"/>
            <a:ext cx="11277489" cy="5943600"/>
          </a:xfrm>
        </p:spPr>
        <p:txBody>
          <a:bodyPr anchor="ctr"/>
          <a:lstStyle>
            <a:lvl1pPr algn="l">
              <a:lnSpc>
                <a:spcPct val="80000"/>
              </a:lnSpc>
              <a:defRPr sz="4799" b="1" i="0">
                <a:solidFill>
                  <a:schemeClr val="bg1"/>
                </a:solidFill>
                <a:latin typeface="+mj-lt"/>
                <a:ea typeface="Georgia Bold" charset="0"/>
                <a:cs typeface="Georgia Bold" charset="0"/>
              </a:defRPr>
            </a:lvl1pPr>
          </a:lstStyle>
          <a:p>
            <a:r>
              <a:rPr lang="en-US"/>
              <a:t>Statement</a:t>
            </a:r>
          </a:p>
        </p:txBody>
      </p:sp>
      <p:sp>
        <p:nvSpPr>
          <p:cNvPr id="6" name="Content Placeholder 8">
            <a:extLst>
              <a:ext uri="{FF2B5EF4-FFF2-40B4-BE49-F238E27FC236}">
                <a16:creationId xmlns:a16="http://schemas.microsoft.com/office/drawing/2014/main" id="{B3BE98BB-9677-8E43-BD1A-7B7F4818F9BE}"/>
              </a:ext>
            </a:extLst>
          </p:cNvPr>
          <p:cNvSpPr txBox="1">
            <a:spLocks/>
          </p:cNvSpPr>
          <p:nvPr userDrawn="1"/>
        </p:nvSpPr>
        <p:spPr>
          <a:xfrm>
            <a:off x="11457508" y="6418626"/>
            <a:ext cx="734493" cy="228600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Tx/>
              <a:buNone/>
              <a:tabLst>
                <a:tab pos="1201738" algn="l"/>
              </a:tabLst>
              <a:defRPr sz="800" b="0" i="0" kern="1200">
                <a:solidFill>
                  <a:schemeClr val="tx2"/>
                </a:solidFill>
                <a:latin typeface="Open Sans"/>
                <a:ea typeface="+mn-ea"/>
                <a:cs typeface="Open Sans"/>
              </a:defRPr>
            </a:lvl1pPr>
            <a:lvl2pPr marL="200025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2pPr>
            <a:lvl3pPr marL="398463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3pPr>
            <a:lvl4pPr marL="622300" indent="-200025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Arial" pitchFamily="34" charset="0"/>
              <a:buChar char="•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4pPr>
            <a:lvl5pPr marL="806450" indent="-182563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Tx/>
              <a:buFont typeface="Lucida Grande"/>
              <a:buChar char="−"/>
              <a:tabLst>
                <a:tab pos="1201738" algn="l"/>
              </a:tabLst>
              <a:defRPr sz="1600" b="0" i="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fld id="{38743595-4496-5147-A886-7D133864DF76}" type="slidenum">
              <a:rPr lang="en-US" sz="800" b="0" i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pPr algn="ctr"/>
              <a:t>‹#›</a:t>
            </a:fld>
            <a:endParaRPr lang="en-US" sz="800" b="0" i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36FBB9-070C-164B-B11C-3D098B0AA7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778" b="-5722"/>
          <a:stretch/>
        </p:blipFill>
        <p:spPr>
          <a:xfrm>
            <a:off x="274037" y="6215050"/>
            <a:ext cx="1677192" cy="693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335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0"/>
            <a:ext cx="9452849" cy="4838700"/>
          </a:xfrm>
        </p:spPr>
        <p:txBody>
          <a:bodyPr/>
          <a:lstStyle>
            <a:lvl1pPr marL="201111" indent="-201111"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02222" indent="-199969">
              <a:buClr>
                <a:schemeClr val="bg2"/>
              </a:buClr>
              <a:buFont typeface="System Font Regular"/>
              <a:buChar char="–"/>
              <a:defRPr sz="1800">
                <a:solidFill>
                  <a:schemeClr val="bg2"/>
                </a:solidFill>
              </a:defRPr>
            </a:lvl2pPr>
            <a:lvl3pPr marL="603333" indent="-199969">
              <a:buClr>
                <a:schemeClr val="bg2"/>
              </a:buClr>
              <a:buFont typeface="Arial" panose="020B0604020202020204" pitchFamily="34" charset="0"/>
              <a:buChar char="•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First item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0"/>
            <a:r>
              <a:rPr lang="en-US"/>
              <a:t>Second item</a:t>
            </a:r>
          </a:p>
          <a:p>
            <a:pPr lvl="0"/>
            <a:r>
              <a:rPr lang="en-US"/>
              <a:t>Third item</a:t>
            </a:r>
          </a:p>
          <a:p>
            <a:pPr lvl="0"/>
            <a:r>
              <a:rPr lang="en-US"/>
              <a:t>Fourth item</a:t>
            </a:r>
          </a:p>
          <a:p>
            <a:pPr lvl="0"/>
            <a:r>
              <a:rPr lang="en-US"/>
              <a:t>Fifth Item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4D24C745-186F-104A-B6ED-04E32A388D3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5A1096B2-335B-1D41-BC75-5FBAD9330E9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Slide Number Placeholder 9">
            <a:extLst>
              <a:ext uri="{FF2B5EF4-FFF2-40B4-BE49-F238E27FC236}">
                <a16:creationId xmlns:a16="http://schemas.microsoft.com/office/drawing/2014/main" id="{57F4F164-BDAD-B8D4-621A-D5EFD273DA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47">
              <a:spcBef>
                <a:spcPts val="40"/>
              </a:spcBef>
            </a:pPr>
            <a:fld id="{81D60167-4931-47E6-BA6A-407CBD079E47}" type="slidenum">
              <a:rPr lang="en-US" smtClean="0"/>
              <a:pPr marL="80647">
                <a:spcBef>
                  <a:spcPts val="40"/>
                </a:spcBef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7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319" y="457200"/>
            <a:ext cx="9457359" cy="731610"/>
          </a:xfr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Agenda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457320" y="1371600"/>
            <a:ext cx="9452849" cy="4838700"/>
          </a:xfrm>
        </p:spPr>
        <p:txBody>
          <a:bodyPr/>
          <a:lstStyle>
            <a:lvl1pPr marL="347373" indent="-347373">
              <a:buClr>
                <a:schemeClr val="tx2"/>
              </a:buClr>
              <a:buFont typeface="+mj-lt"/>
              <a:buAutoNum type="arabicPeriod"/>
              <a:defRPr sz="2000">
                <a:solidFill>
                  <a:schemeClr val="bg2"/>
                </a:solidFill>
              </a:defRPr>
            </a:lvl1pPr>
            <a:lvl2pPr marL="548484" indent="-201111">
              <a:buClr>
                <a:schemeClr val="bg2"/>
              </a:buClr>
              <a:buFont typeface="Arial" panose="020B0604020202020204" pitchFamily="34" charset="0"/>
              <a:buChar char="•"/>
              <a:defRPr sz="1800">
                <a:solidFill>
                  <a:schemeClr val="bg2"/>
                </a:solidFill>
              </a:defRPr>
            </a:lvl2pPr>
            <a:lvl3pPr marL="822726" indent="-201111">
              <a:buClr>
                <a:schemeClr val="bg2"/>
              </a:buClr>
              <a:buFont typeface="System Font Regular"/>
              <a:buChar char="–"/>
              <a:defRPr sz="1600">
                <a:solidFill>
                  <a:schemeClr val="bg2"/>
                </a:solidFill>
              </a:defRPr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en-US"/>
              <a:t>Section Title One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r>
              <a:rPr lang="en-US"/>
              <a:t>Section Title Two</a:t>
            </a:r>
          </a:p>
          <a:p>
            <a:r>
              <a:rPr lang="en-US"/>
              <a:t>Section Title Three</a:t>
            </a:r>
          </a:p>
          <a:p>
            <a:r>
              <a:rPr lang="en-US"/>
              <a:t>Section Title Four</a:t>
            </a:r>
          </a:p>
          <a:p>
            <a:r>
              <a:rPr lang="en-US"/>
              <a:t>Section Title Five</a:t>
            </a:r>
          </a:p>
          <a:p>
            <a:pPr lvl="0"/>
            <a:endParaRPr lang="en-US"/>
          </a:p>
          <a:p>
            <a:pPr lvl="0"/>
            <a:endParaRPr lang="en-US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6953AED-3DCA-2349-9DB3-C3F1E923BD4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207432" y="6463076"/>
            <a:ext cx="1659371" cy="323850"/>
          </a:xfrm>
        </p:spPr>
        <p:txBody>
          <a:bodyPr/>
          <a:lstStyle>
            <a:lvl1pPr>
              <a:defRPr sz="8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Confidential Proprietary Information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2257579B-306E-F442-BBBA-CF9F0AEA51C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92294" y="6480875"/>
            <a:ext cx="2304063" cy="244475"/>
          </a:xfrm>
        </p:spPr>
        <p:txBody>
          <a:bodyPr/>
          <a:lstStyle>
            <a:lvl1pPr>
              <a:defRPr sz="8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Presentation Title</a:t>
            </a:r>
          </a:p>
        </p:txBody>
      </p:sp>
      <p:sp>
        <p:nvSpPr>
          <p:cNvPr id="3" name="Slide Number Placeholder 9">
            <a:extLst>
              <a:ext uri="{FF2B5EF4-FFF2-40B4-BE49-F238E27FC236}">
                <a16:creationId xmlns:a16="http://schemas.microsoft.com/office/drawing/2014/main" id="{4D2CA831-11B6-C3D5-85B0-A5F0BF4CFC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47">
              <a:spcBef>
                <a:spcPts val="40"/>
              </a:spcBef>
            </a:pPr>
            <a:fld id="{81D60167-4931-47E6-BA6A-407CBD079E47}" type="slidenum">
              <a:rPr lang="en-US" smtClean="0"/>
              <a:pPr marL="80647">
                <a:spcBef>
                  <a:spcPts val="40"/>
                </a:spcBef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473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322" y="457200"/>
            <a:ext cx="11278951" cy="457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322" y="1371606"/>
            <a:ext cx="11278951" cy="483228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3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3" t="-15502" r="-13612" b="-18252"/>
          <a:stretch/>
        </p:blipFill>
        <p:spPr>
          <a:xfrm>
            <a:off x="457319" y="6356196"/>
            <a:ext cx="1490935" cy="379142"/>
          </a:xfrm>
          <a:prstGeom prst="rect">
            <a:avLst/>
          </a:prstGeom>
        </p:spPr>
      </p:pic>
      <p:sp>
        <p:nvSpPr>
          <p:cNvPr id="5" name="Slide Number Placeholder 9">
            <a:extLst>
              <a:ext uri="{FF2B5EF4-FFF2-40B4-BE49-F238E27FC236}">
                <a16:creationId xmlns:a16="http://schemas.microsoft.com/office/drawing/2014/main" id="{BD9CD708-7F0D-11BD-278E-D71C58A7DA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94367" y="6438045"/>
            <a:ext cx="1040315" cy="215444"/>
          </a:xfrm>
          <a:prstGeom prst="rect">
            <a:avLst/>
          </a:prstGeom>
        </p:spPr>
        <p:txBody>
          <a:bodyPr rIns="0" anchor="ctr"/>
          <a:lstStyle>
            <a:lvl1pPr algn="r">
              <a:defRPr lang="en-US" sz="1000" b="0" i="0" kern="1200" baseline="0" smtClean="0">
                <a:solidFill>
                  <a:schemeClr val="bg2"/>
                </a:solidFill>
                <a:latin typeface="+mn-lt"/>
                <a:ea typeface="Arial" charset="0"/>
                <a:cs typeface="Arial" charset="0"/>
              </a:defRPr>
            </a:lvl1pPr>
          </a:lstStyle>
          <a:p>
            <a:pPr marL="80623">
              <a:spcBef>
                <a:spcPts val="40"/>
              </a:spcBef>
            </a:pPr>
            <a:fld id="{81D60167-4931-47E6-BA6A-407CBD079E47}" type="slidenum">
              <a:rPr lang="en-US" smtClean="0"/>
              <a:pPr marL="80623">
                <a:spcBef>
                  <a:spcPts val="40"/>
                </a:spcBef>
              </a:pPr>
              <a:t>‹#›</a:t>
            </a:fld>
            <a:endParaRPr lang="en-US"/>
          </a:p>
        </p:txBody>
      </p:sp>
      <p:sp>
        <p:nvSpPr>
          <p:cNvPr id="6" name="object 4">
            <a:extLst>
              <a:ext uri="{FF2B5EF4-FFF2-40B4-BE49-F238E27FC236}">
                <a16:creationId xmlns:a16="http://schemas.microsoft.com/office/drawing/2014/main" id="{AF5735B8-BAF1-2CDD-3740-467600DB035A}"/>
              </a:ext>
            </a:extLst>
          </p:cNvPr>
          <p:cNvSpPr txBox="1"/>
          <p:nvPr userDrawn="1"/>
        </p:nvSpPr>
        <p:spPr>
          <a:xfrm>
            <a:off x="6486683" y="6509115"/>
            <a:ext cx="4908184" cy="105062"/>
          </a:xfrm>
          <a:prstGeom prst="rect">
            <a:avLst/>
          </a:prstGeom>
        </p:spPr>
        <p:txBody>
          <a:bodyPr vert="horz" wrap="square" lIns="0" tIns="9050" rIns="0" bIns="0" rtlCol="0" anchor="ctr">
            <a:spAutoFit/>
          </a:bodyPr>
          <a:lstStyle/>
          <a:p>
            <a:pPr marL="0" marR="13335" lvl="0" indent="0" algn="r" defTabSz="914141" rtl="0" eaLnBrk="1" fontAlgn="auto" latinLnBrk="0" hangingPunct="1">
              <a:lnSpc>
                <a:spcPts val="800"/>
              </a:lnSpc>
              <a:spcBef>
                <a:spcPts val="4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51" b="0" i="0" u="none" strike="noStrike" kern="1200" cap="none" spc="-4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For Use With Plan Sponsor Only — Not For Distribution. For Informational Use Only.</a:t>
            </a:r>
          </a:p>
        </p:txBody>
      </p:sp>
    </p:spTree>
    <p:extLst>
      <p:ext uri="{BB962C8B-B14F-4D97-AF65-F5344CB8AC3E}">
        <p14:creationId xmlns:p14="http://schemas.microsoft.com/office/powerpoint/2010/main" val="1981908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914141" rtl="0" eaLnBrk="1" latinLnBrk="0" hangingPunct="1">
        <a:lnSpc>
          <a:spcPct val="90000"/>
        </a:lnSpc>
        <a:spcBef>
          <a:spcPct val="0"/>
        </a:spcBef>
        <a:buNone/>
        <a:defRPr sz="2799" b="1" i="0" kern="1200">
          <a:solidFill>
            <a:schemeClr val="accent1"/>
          </a:solidFill>
          <a:latin typeface="Georgia" panose="02040502050405020303" pitchFamily="18" charset="0"/>
          <a:ea typeface="Georgia" panose="02040502050405020303" pitchFamily="18" charset="0"/>
          <a:cs typeface="Georgia" panose="02040502050405020303" pitchFamily="18" charset="0"/>
        </a:defRPr>
      </a:lvl1pPr>
    </p:titleStyle>
    <p:bodyStyle>
      <a:lvl1pPr marL="0" indent="0" algn="l" defTabSz="914141" rtl="0" eaLnBrk="1" latinLnBrk="0" hangingPunct="1">
        <a:spcBef>
          <a:spcPts val="1200"/>
        </a:spcBef>
        <a:spcAft>
          <a:spcPts val="0"/>
        </a:spcAft>
        <a:buClrTx/>
        <a:buFontTx/>
        <a:buNone/>
        <a:tabLst>
          <a:tab pos="1201397" algn="l"/>
        </a:tabLst>
        <a:defRPr sz="20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1pPr>
      <a:lvl2pPr marL="199969" indent="-199969" algn="l" defTabSz="914141" rtl="0" eaLnBrk="1" latinLnBrk="0" hangingPunct="1">
        <a:spcBef>
          <a:spcPts val="600"/>
        </a:spcBef>
        <a:spcAft>
          <a:spcPts val="0"/>
        </a:spcAft>
        <a:buClrTx/>
        <a:buFont typeface="Arial" pitchFamily="34" charset="0"/>
        <a:buChar char="•"/>
        <a:tabLst>
          <a:tab pos="1201397" algn="l"/>
        </a:tabLst>
        <a:defRPr sz="18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2pPr>
      <a:lvl3pPr marL="398350" indent="-199969" algn="l" defTabSz="914141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397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3pPr>
      <a:lvl4pPr marL="622123" indent="-199969" algn="l" defTabSz="914141" rtl="0" eaLnBrk="1" latinLnBrk="0" hangingPunct="1">
        <a:spcBef>
          <a:spcPts val="300"/>
        </a:spcBef>
        <a:spcAft>
          <a:spcPts val="0"/>
        </a:spcAft>
        <a:buClrTx/>
        <a:buFont typeface="Arial" pitchFamily="34" charset="0"/>
        <a:buChar char="•"/>
        <a:tabLst>
          <a:tab pos="1201397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4pPr>
      <a:lvl5pPr marL="806221" indent="-182512" algn="l" defTabSz="914141" rtl="0" eaLnBrk="1" latinLnBrk="0" hangingPunct="1">
        <a:spcBef>
          <a:spcPts val="300"/>
        </a:spcBef>
        <a:spcAft>
          <a:spcPts val="0"/>
        </a:spcAft>
        <a:buClrTx/>
        <a:buFont typeface="Lucida Grande"/>
        <a:buChar char="-"/>
        <a:tabLst>
          <a:tab pos="1201397" algn="l"/>
        </a:tabLst>
        <a:defRPr sz="1600" b="0" i="0" kern="1200">
          <a:solidFill>
            <a:schemeClr val="bg2"/>
          </a:solidFill>
          <a:latin typeface="+mn-lt"/>
          <a:ea typeface="Arial" charset="0"/>
          <a:cs typeface="Arial" charset="0"/>
        </a:defRPr>
      </a:lvl5pPr>
      <a:lvl6pPr marL="2513887" indent="-228535" algn="l" defTabSz="9141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957" indent="-228535" algn="l" defTabSz="9141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028" indent="-228535" algn="l" defTabSz="9141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099" indent="-228535" algn="l" defTabSz="91414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2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1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53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22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93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64" algn="l" defTabSz="9141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3" orient="horz" pos="3912">
          <p15:clr>
            <a:srgbClr val="F26B43"/>
          </p15:clr>
        </p15:guide>
        <p15:guide id="4" pos="7393">
          <p15:clr>
            <a:srgbClr val="F26B43"/>
          </p15:clr>
        </p15:guide>
        <p15:guide id="5" pos="287">
          <p15:clr>
            <a:srgbClr val="F26B43"/>
          </p15:clr>
        </p15:guide>
        <p15:guide id="6" orient="horz" pos="288">
          <p15:clr>
            <a:srgbClr val="F26B43"/>
          </p15:clr>
        </p15:guide>
        <p15:guide id="7" pos="791">
          <p15:clr>
            <a:srgbClr val="F26B43"/>
          </p15:clr>
        </p15:guide>
        <p15:guide id="8" pos="887">
          <p15:clr>
            <a:srgbClr val="F26B43"/>
          </p15:clr>
        </p15:guide>
        <p15:guide id="9" pos="1392">
          <p15:clr>
            <a:srgbClr val="F26B43"/>
          </p15:clr>
        </p15:guide>
        <p15:guide id="10" pos="1488">
          <p15:clr>
            <a:srgbClr val="F26B43"/>
          </p15:clr>
        </p15:guide>
        <p15:guide id="11" pos="1992">
          <p15:clr>
            <a:srgbClr val="F26B43"/>
          </p15:clr>
        </p15:guide>
        <p15:guide id="12" pos="2088">
          <p15:clr>
            <a:srgbClr val="F26B43"/>
          </p15:clr>
        </p15:guide>
        <p15:guide id="13" pos="2592">
          <p15:clr>
            <a:srgbClr val="F26B43"/>
          </p15:clr>
        </p15:guide>
        <p15:guide id="14" pos="2688">
          <p15:clr>
            <a:srgbClr val="F26B43"/>
          </p15:clr>
        </p15:guide>
        <p15:guide id="15" pos="3192">
          <p15:clr>
            <a:srgbClr val="F26B43"/>
          </p15:clr>
        </p15:guide>
        <p15:guide id="16" pos="3264">
          <p15:clr>
            <a:srgbClr val="F26B43"/>
          </p15:clr>
        </p15:guide>
        <p15:guide id="17" pos="3792">
          <p15:clr>
            <a:srgbClr val="F26B43"/>
          </p15:clr>
        </p15:guide>
        <p15:guide id="18" pos="3864">
          <p15:clr>
            <a:srgbClr val="F26B43"/>
          </p15:clr>
        </p15:guide>
        <p15:guide id="19" pos="4392">
          <p15:clr>
            <a:srgbClr val="F26B43"/>
          </p15:clr>
        </p15:guide>
        <p15:guide id="20" pos="4488">
          <p15:clr>
            <a:srgbClr val="F26B43"/>
          </p15:clr>
        </p15:guide>
        <p15:guide id="21" pos="4992">
          <p15:clr>
            <a:srgbClr val="F26B43"/>
          </p15:clr>
        </p15:guide>
        <p15:guide id="22" pos="5088">
          <p15:clr>
            <a:srgbClr val="F26B43"/>
          </p15:clr>
        </p15:guide>
        <p15:guide id="23" pos="5592">
          <p15:clr>
            <a:srgbClr val="F26B43"/>
          </p15:clr>
        </p15:guide>
        <p15:guide id="24" pos="5664">
          <p15:clr>
            <a:srgbClr val="F26B43"/>
          </p15:clr>
        </p15:guide>
        <p15:guide id="25" pos="6192">
          <p15:clr>
            <a:srgbClr val="F26B43"/>
          </p15:clr>
        </p15:guide>
        <p15:guide id="26" pos="6264">
          <p15:clr>
            <a:srgbClr val="F26B43"/>
          </p15:clr>
        </p15:guide>
        <p15:guide id="27" pos="6793">
          <p15:clr>
            <a:srgbClr val="F26B43"/>
          </p15:clr>
        </p15:guide>
        <p15:guide id="28" pos="6865">
          <p15:clr>
            <a:srgbClr val="F26B43"/>
          </p15:clr>
        </p15:guide>
        <p15:guide id="29" orient="horz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metlife.com/content/dam/metlifecom/us/homepage/metlife-resources-plan-sponsor/product-material/enrollmentMaterial/Buckslip_Hairdresser.pdf" TargetMode="External"/><Relationship Id="rId13" Type="http://schemas.openxmlformats.org/officeDocument/2006/relationships/hyperlink" Target="https://metlife.com/content/dam/metlifecom/us/homepage/metlife-resources-plan-sponsor/product-material/enrollmentMaterial/Buckslip_Mechanic.pdf" TargetMode="External"/><Relationship Id="rId18" Type="http://schemas.openxmlformats.org/officeDocument/2006/relationships/hyperlink" Target="https://www.metlife.com/planresources/" TargetMode="External"/><Relationship Id="rId3" Type="http://schemas.openxmlformats.org/officeDocument/2006/relationships/hyperlink" Target="https://metlife.com/content/dam/metlifecom/us/homepage/metlife-resources-plan-sponsor/product-material/enrollmentMaterial/Help_Shape_Your_Financial_Future.msg" TargetMode="External"/><Relationship Id="rId7" Type="http://schemas.openxmlformats.org/officeDocument/2006/relationships/hyperlink" Target="https://metlife.com/content/dam/metlifecom/us/homepage/metlife-resources-plan-sponsor/product-material/enrollmentMaterial/Go_with_a_Pro_Meeting_Tips.pdf" TargetMode="External"/><Relationship Id="rId12" Type="http://schemas.openxmlformats.org/officeDocument/2006/relationships/hyperlink" Target="https://metlife.com/content/dam/metlifecom/us/homepage/metlife-resources-plan-sponsor/product-material/enrollmentMaterial/Online_Banner_Mechanic.jpg" TargetMode="External"/><Relationship Id="rId17" Type="http://schemas.openxmlformats.org/officeDocument/2006/relationships/hyperlink" Target="https://metlife.com/content/dam/metlifecom/us/homepage/metlife-resources-plan-sponsor/product-material/enrollmentMaterial/Buckslip_Vision_Doctor.pdf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metlife.com/content/dam/metlifecom/us/homepage/metlife-resources-plan-sponsor/product-material/enrollmentMaterial/Online_Banner_Vision_Doctor.jpg" TargetMode="External"/><Relationship Id="rId1" Type="http://schemas.openxmlformats.org/officeDocument/2006/relationships/slideLayout" Target="../slideLayouts/slideLayout10.xml"/><Relationship Id="rId6" Type="http://schemas.openxmlformats.org/officeDocument/2006/relationships/hyperlink" Target="https://metlife.com/content/dam/metlifecom/us/homepage/metlife-resources-plan-sponsor/product-material/enrollmentMaterial/Tips_for_meeting_with_a_financial_professional.msg" TargetMode="External"/><Relationship Id="rId11" Type="http://schemas.openxmlformats.org/officeDocument/2006/relationships/hyperlink" Target="https://metlife.com/content/dam/metlifecom/us/homepage/metlife-resources-plan-sponsor/product-material/enrollmentMaterial/Flyer_Mechanic.pdf" TargetMode="External"/><Relationship Id="rId5" Type="http://schemas.openxmlformats.org/officeDocument/2006/relationships/hyperlink" Target="https://metlife.com/content/dam/metlifecom/us/homepage/metlife-resources-plan-sponsor/product-material/enrollmentMaterial/Online_Banner_Hairdresser.jpg" TargetMode="External"/><Relationship Id="rId15" Type="http://schemas.openxmlformats.org/officeDocument/2006/relationships/hyperlink" Target="https://metlife.com/content/dam/metlifecom/us/homepage/metlife-resources-plan-sponsor/product-material/enrollmentMaterial/Flyer_Vision_Doctor.pdf" TargetMode="External"/><Relationship Id="rId10" Type="http://schemas.openxmlformats.org/officeDocument/2006/relationships/hyperlink" Target="https://metlife.com/content/dam/metlifecom/us/homepage/metlife-resources-plan-sponsor/product-material/enrollmentMaterial/Help_Drive_Your_Financial_Future.msg" TargetMode="External"/><Relationship Id="rId4" Type="http://schemas.openxmlformats.org/officeDocument/2006/relationships/hyperlink" Target="https://metlife.com/content/dam/metlifecom/us/homepage/metlife-resources-plan-sponsor/product-material/enrollmentMaterial/Flyer_Hairdresser.pdf" TargetMode="External"/><Relationship Id="rId9" Type="http://schemas.openxmlformats.org/officeDocument/2006/relationships/hyperlink" Target="https://metlife.com/content/dam/metlifecom/us/homepage/metlife-resources-plan-sponsor/product-material/enrollmentMaterial/Online_Banner_Meeting_Tips.jpg" TargetMode="External"/><Relationship Id="rId14" Type="http://schemas.openxmlformats.org/officeDocument/2006/relationships/hyperlink" Target="https://metlife.com/content/dam/metlifecom/us/homepage/metlife-resources-plan-sponsor/product-material/enrollmentMaterial/Focus_on_Your_Financial_Future.ms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A5866AAA-D6A1-EAC0-B540-1DD966DAA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256" y="248429"/>
            <a:ext cx="10935331" cy="387798"/>
          </a:xfr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61A0"/>
                </a:solidFill>
              </a:rPr>
              <a:t>Meeting with a Financial Professional </a:t>
            </a:r>
            <a:r>
              <a:rPr lang="en-US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US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2800" b="1" kern="100" dirty="0">
                <a:solidFill>
                  <a:srgbClr val="DB0A5B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Campaign Toolkit</a:t>
            </a:r>
            <a:endParaRPr lang="en-US" dirty="0">
              <a:solidFill>
                <a:srgbClr val="DB0A5B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C9278D2-7877-0E21-782C-8E6414F1015A}"/>
              </a:ext>
            </a:extLst>
          </p:cNvPr>
          <p:cNvSpPr/>
          <p:nvPr/>
        </p:nvSpPr>
        <p:spPr>
          <a:xfrm>
            <a:off x="460260" y="635649"/>
            <a:ext cx="10686231" cy="369236"/>
          </a:xfrm>
          <a:prstGeom prst="rect">
            <a:avLst/>
          </a:prstGeom>
        </p:spPr>
        <p:txBody>
          <a:bodyPr wrap="square" lIns="0">
            <a:noAutofit/>
          </a:bodyPr>
          <a:lstStyle/>
          <a:p>
            <a:pPr marL="0" marR="0" lvl="0" indent="0" algn="l" defTabSz="9141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Emphasizes the importance of financial professionals, similar to how we rely on professionals for other important aspects of our lives.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90D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7" name="object 12">
            <a:extLst>
              <a:ext uri="{FF2B5EF4-FFF2-40B4-BE49-F238E27FC236}">
                <a16:creationId xmlns:a16="http://schemas.microsoft.com/office/drawing/2014/main" id="{6E8DB273-E47A-ABF0-9C19-0AD4FCC19B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649245"/>
              </p:ext>
            </p:extLst>
          </p:nvPr>
        </p:nvGraphicFramePr>
        <p:xfrm>
          <a:off x="460256" y="914360"/>
          <a:ext cx="10689327" cy="49687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14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8941">
                  <a:extLst>
                    <a:ext uri="{9D8B030D-6E8A-4147-A177-3AD203B41FA5}">
                      <a16:colId xmlns:a16="http://schemas.microsoft.com/office/drawing/2014/main" val="299435650"/>
                    </a:ext>
                  </a:extLst>
                </a:gridCol>
                <a:gridCol w="23089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08941">
                  <a:extLst>
                    <a:ext uri="{9D8B030D-6E8A-4147-A177-3AD203B41FA5}">
                      <a16:colId xmlns:a16="http://schemas.microsoft.com/office/drawing/2014/main" val="2567292952"/>
                    </a:ext>
                  </a:extLst>
                </a:gridCol>
              </a:tblGrid>
              <a:tr h="390900"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1</a:t>
                      </a:r>
                      <a:r>
                        <a:rPr lang="en-US" sz="1600" b="1" baseline="30000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st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 </a:t>
                      </a:r>
                      <a:r>
                        <a:rPr lang="en-US" sz="1600" b="1" spc="-10" dirty="0" err="1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Quadrimester</a:t>
                      </a:r>
                      <a:endParaRPr lang="en-US" sz="1600" b="1" spc="-10" dirty="0">
                        <a:solidFill>
                          <a:srgbClr val="FFFFFF"/>
                        </a:solidFill>
                        <a:latin typeface="+mn-lt"/>
                        <a:cs typeface="MetLife Circular Bold" panose="020B0804020101010102" pitchFamily="34" charset="0"/>
                      </a:endParaRPr>
                    </a:p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600" b="1" spc="-10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(Hairdresser)</a:t>
                      </a:r>
                      <a:endParaRPr sz="16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 anchor="ctr">
                    <a:lnL w="57150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0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January</a:t>
                      </a:r>
                      <a:endParaRPr sz="14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noFill/>
                      <a:prstDash val="soli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0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February</a:t>
                      </a:r>
                      <a:endParaRPr sz="14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noFill/>
                      <a:prstDash val="soli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0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sz="14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March</a:t>
                      </a:r>
                      <a:endParaRPr sz="14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noFill/>
                      <a:prstDash val="soli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0DA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MetLife Circular Bold" panose="020B0804020101010102" pitchFamily="34" charset="0"/>
                        </a:rPr>
                        <a:t>April</a:t>
                      </a:r>
                      <a:endParaRPr sz="1400" b="1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noFill/>
                      <a:prstDash val="soli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0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222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7150">
                      <a:solidFill>
                        <a:srgbClr val="FFFFFF"/>
                      </a:solidFill>
                      <a:prstDash val="solid"/>
                    </a:lnL>
                    <a:lnR w="57150">
                      <a:solidFill>
                        <a:srgbClr val="FFFFFF"/>
                      </a:solidFill>
                      <a:prstDash val="solid"/>
                    </a:lnR>
                    <a:lnT w="57150">
                      <a:solidFill>
                        <a:srgbClr val="FFFFFF"/>
                      </a:solidFill>
                      <a:prstDash val="solid"/>
                    </a:lnT>
                    <a:lnB w="57150">
                      <a:solidFill>
                        <a:srgbClr val="FFFFFF"/>
                      </a:solidFill>
                      <a:prstDash val="solid"/>
                    </a:lnB>
                    <a:solidFill>
                      <a:srgbClr val="208DCD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Send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3"/>
                        </a:rPr>
                        <a:t>Email (Hairdresser)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Post / Distribute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4"/>
                        </a:rPr>
                        <a:t>Flyer (Hairdresser)</a:t>
                      </a:r>
                      <a:endParaRPr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04139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5"/>
                        </a:rPr>
                        <a:t>Online Banner (Hairdresser)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linked to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4"/>
                        </a:rPr>
                        <a:t>Flyer (Hairdresser)</a:t>
                      </a:r>
                      <a:endParaRPr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Send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6"/>
                        </a:rPr>
                        <a:t>Email (Meeting Tips)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Post / Distribute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7"/>
                        </a:rPr>
                        <a:t>Flyer (Meeting Tips)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21285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8"/>
                        </a:rPr>
                        <a:t>Statement / Payroll Stuffer (Hairdresser)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  <a:p>
                      <a:pPr marL="171450" marR="121285" lvl="0" indent="-171450" algn="l" defTabSz="914141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200" dirty="0">
                          <a:latin typeface="+mn-lt"/>
                          <a:cs typeface="MetLife Circular Light" panose="020B0404020101020102" pitchFamily="34" charset="0"/>
                          <a:hlinkClick r:id="rId9"/>
                        </a:rPr>
                        <a:t>Online Banner (Meeting Tips) </a:t>
                      </a:r>
                      <a:r>
                        <a:rPr lang="nb-NO" sz="1200" dirty="0">
                          <a:latin typeface="+mn-lt"/>
                          <a:cs typeface="MetLife Circular Light" panose="020B0404020101020102" pitchFamily="34" charset="0"/>
                        </a:rPr>
                        <a:t>linked to </a:t>
                      </a:r>
                      <a:r>
                        <a:rPr lang="nb-NO" sz="1200" dirty="0">
                          <a:latin typeface="+mn-lt"/>
                          <a:cs typeface="MetLife Circular Light" panose="020B0404020101020102" pitchFamily="34" charset="0"/>
                          <a:hlinkClick r:id="rId7"/>
                        </a:rPr>
                        <a:t>Flyer (Meeting Tips)</a:t>
                      </a:r>
                      <a:endParaRPr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900"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2</a:t>
                      </a:r>
                      <a:r>
                        <a:rPr lang="en-US" sz="1600" b="1" baseline="30000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nd</a:t>
                      </a: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 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 </a:t>
                      </a:r>
                      <a:r>
                        <a:rPr lang="en-US" sz="1600" b="1" spc="-10" dirty="0" err="1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Quadrimester</a:t>
                      </a:r>
                      <a:endParaRPr lang="en-US" sz="1600" b="1" spc="-10" dirty="0">
                        <a:solidFill>
                          <a:srgbClr val="FFFFFF"/>
                        </a:solidFill>
                        <a:latin typeface="+mn-lt"/>
                        <a:cs typeface="MetLife Circular Bold" panose="020B0804020101010102" pitchFamily="34" charset="0"/>
                      </a:endParaRPr>
                    </a:p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600" b="1" spc="-10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(Mechanic)</a:t>
                      </a:r>
                      <a:endParaRPr sz="16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 anchor="ctr">
                    <a:lnL w="57150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CE4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May</a:t>
                      </a:r>
                      <a:endParaRPr sz="14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CE4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June</a:t>
                      </a:r>
                      <a:endParaRPr sz="14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CE4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July</a:t>
                      </a:r>
                      <a:endParaRPr sz="14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CE4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MetLife Circular Bold" panose="020B0804020101010102" pitchFamily="34" charset="0"/>
                        </a:rPr>
                        <a:t>August</a:t>
                      </a:r>
                      <a:endParaRPr sz="1400" b="1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4CE4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54933"/>
                  </a:ext>
                </a:extLst>
              </a:tr>
              <a:tr h="122302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7150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A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Send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10"/>
                        </a:rPr>
                        <a:t>Email (Mechanic)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Post / Distribute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11"/>
                        </a:rPr>
                        <a:t>Flyer (Mechanic)</a:t>
                      </a:r>
                      <a:endParaRPr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04139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12"/>
                        </a:rPr>
                        <a:t>Online Banner (Mechanic)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linked to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11"/>
                        </a:rPr>
                        <a:t>Flyer (Mechanic)</a:t>
                      </a:r>
                      <a:endParaRPr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Send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6"/>
                        </a:rPr>
                        <a:t>Email (Meeting Tips)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Post / Distribute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7"/>
                        </a:rPr>
                        <a:t>Flyer (Meeting Tips)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21285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13"/>
                        </a:rPr>
                        <a:t>Statement / Payroll Stuffer (Mechanic)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  <a:p>
                      <a:pPr marL="171450" marR="121285" lvl="0" indent="-171450" algn="l" defTabSz="914141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200" dirty="0">
                          <a:latin typeface="+mn-lt"/>
                          <a:cs typeface="MetLife Circular Light" panose="020B0404020101020102" pitchFamily="34" charset="0"/>
                          <a:hlinkClick r:id="rId9"/>
                        </a:rPr>
                        <a:t>Online Banner (Meeting Tips)</a:t>
                      </a:r>
                      <a:r>
                        <a:rPr lang="nb-NO" sz="1200" dirty="0">
                          <a:latin typeface="+mn-lt"/>
                          <a:cs typeface="MetLife Circular Light" panose="020B0404020101020102" pitchFamily="34" charset="0"/>
                        </a:rPr>
                        <a:t> linked to </a:t>
                      </a:r>
                      <a:r>
                        <a:rPr lang="nb-NO" sz="1200" dirty="0">
                          <a:latin typeface="+mn-lt"/>
                          <a:cs typeface="MetLife Circular Light" panose="020B0404020101020102" pitchFamily="34" charset="0"/>
                          <a:hlinkClick r:id="rId7"/>
                        </a:rPr>
                        <a:t>Flyer (Meeting Tips)</a:t>
                      </a:r>
                      <a:endParaRPr lang="nb-NO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41384"/>
                  </a:ext>
                </a:extLst>
              </a:tr>
              <a:tr h="390900">
                <a:tc rowSpan="2"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600" b="1" spc="5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3</a:t>
                      </a:r>
                      <a:r>
                        <a:rPr lang="en-US" sz="1600" b="1" spc="5" baseline="30000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rd</a:t>
                      </a:r>
                      <a:r>
                        <a:rPr lang="en-US" sz="1600" b="1" spc="5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 </a:t>
                      </a:r>
                      <a:r>
                        <a:rPr lang="en-US" sz="1600" b="1" spc="-10" dirty="0" err="1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Quadrimester</a:t>
                      </a:r>
                      <a:endParaRPr lang="en-US" sz="1600" b="1" spc="-10" dirty="0">
                        <a:solidFill>
                          <a:srgbClr val="FFFFFF"/>
                        </a:solidFill>
                        <a:latin typeface="+mn-lt"/>
                        <a:cs typeface="MetLife Circular Bold" panose="020B0804020101010102" pitchFamily="34" charset="0"/>
                      </a:endParaRPr>
                    </a:p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600" b="1" spc="-10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(Vision Doctor)</a:t>
                      </a:r>
                      <a:endParaRPr sz="16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 anchor="ctr">
                    <a:lnL w="57150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25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September</a:t>
                      </a:r>
                      <a:endParaRPr sz="14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25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October</a:t>
                      </a:r>
                      <a:endParaRPr sz="14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25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400" b="1" dirty="0">
                          <a:solidFill>
                            <a:srgbClr val="FFFFFF"/>
                          </a:solidFill>
                          <a:latin typeface="+mn-lt"/>
                          <a:cs typeface="MetLife Circular Bold" panose="020B0804020101010102" pitchFamily="34" charset="0"/>
                        </a:rPr>
                        <a:t>November</a:t>
                      </a:r>
                      <a:endParaRPr sz="1400" b="1" dirty="0">
                        <a:latin typeface="+mn-lt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25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10000"/>
                        </a:lnSpc>
                        <a:spcBef>
                          <a:spcPts val="300"/>
                        </a:spcBef>
                      </a:pPr>
                      <a:r>
                        <a:rPr lang="en-US" sz="1400" b="1" kern="1200" dirty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MetLife Circular Bold" panose="020B0804020101010102" pitchFamily="34" charset="0"/>
                        </a:rPr>
                        <a:t>December</a:t>
                      </a:r>
                      <a:endParaRPr sz="1400" b="1" kern="120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MetLife Circular Bold" panose="020B080402010101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F25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535569"/>
                  </a:ext>
                </a:extLst>
              </a:tr>
              <a:tr h="123673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57150">
                      <a:noFill/>
                      <a:prstDash val="soli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>
                      <a:noFill/>
                      <a:prstDash val="soli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1A0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Send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14"/>
                        </a:rPr>
                        <a:t>Email (Vision Doctor)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Post / Distribute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15"/>
                        </a:rPr>
                        <a:t>Flyer (Vision Doctor)</a:t>
                      </a:r>
                      <a:endParaRPr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04139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16"/>
                        </a:rPr>
                        <a:t>Online Banner (Vision Doctor)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linked to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15"/>
                        </a:rPr>
                        <a:t>Flyer (Vision Doctor)</a:t>
                      </a:r>
                      <a:endParaRPr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Send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6"/>
                        </a:rPr>
                        <a:t>Email (Meeting Tips)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  <a:p>
                      <a:pPr marL="171450" marR="120650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</a:rPr>
                        <a:t>Post / Distribute </a:t>
                      </a: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7"/>
                        </a:rPr>
                        <a:t>Flyer (Meeting Tips)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121285" indent="-171450">
                        <a:lnSpc>
                          <a:spcPct val="110000"/>
                        </a:lnSpc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latin typeface="+mn-lt"/>
                          <a:cs typeface="MetLife Circular Light" panose="020B0404020101020102" pitchFamily="34" charset="0"/>
                          <a:hlinkClick r:id="rId17"/>
                        </a:rPr>
                        <a:t>Statement / Payroll Stuffer (Vision Doctor)</a:t>
                      </a:r>
                      <a:endParaRPr lang="en-US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  <a:p>
                      <a:pPr marL="171450" marR="121285" lvl="0" indent="-171450" algn="l" defTabSz="914141" rtl="0" eaLnBrk="1" fontAlgn="auto" latinLnBrk="0" hangingPunct="1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200" dirty="0">
                          <a:latin typeface="+mn-lt"/>
                          <a:cs typeface="MetLife Circular Light" panose="020B0404020101020102" pitchFamily="34" charset="0"/>
                          <a:hlinkClick r:id="rId9"/>
                        </a:rPr>
                        <a:t>Online Banner (Meeting Tips) </a:t>
                      </a:r>
                      <a:r>
                        <a:rPr lang="nb-NO" sz="1200" dirty="0">
                          <a:latin typeface="+mn-lt"/>
                          <a:cs typeface="MetLife Circular Light" panose="020B0404020101020102" pitchFamily="34" charset="0"/>
                        </a:rPr>
                        <a:t>linked to </a:t>
                      </a:r>
                      <a:r>
                        <a:rPr lang="nb-NO" sz="1200" dirty="0">
                          <a:latin typeface="+mn-lt"/>
                          <a:cs typeface="MetLife Circular Light" panose="020B0404020101020102" pitchFamily="34" charset="0"/>
                          <a:hlinkClick r:id="rId7"/>
                        </a:rPr>
                        <a:t>Flyer (Meeting Tips)</a:t>
                      </a:r>
                      <a:endParaRPr lang="nb-NO" sz="1200" dirty="0">
                        <a:latin typeface="+mn-lt"/>
                        <a:cs typeface="MetLife Circular Light" panose="020B0404020101020102" pitchFamily="34" charset="0"/>
                      </a:endParaRPr>
                    </a:p>
                  </a:txBody>
                  <a:tcPr marL="91416" marR="91416" marT="91416" marB="91416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491343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75B1731B-8EA5-DC7C-C358-A9C099394E92}"/>
              </a:ext>
            </a:extLst>
          </p:cNvPr>
          <p:cNvGrpSpPr/>
          <p:nvPr/>
        </p:nvGrpSpPr>
        <p:grpSpPr>
          <a:xfrm>
            <a:off x="2109326" y="5982335"/>
            <a:ext cx="2156542" cy="283154"/>
            <a:chOff x="884902" y="5942572"/>
            <a:chExt cx="2310581" cy="283154"/>
          </a:xfrm>
          <a:solidFill>
            <a:srgbClr val="FFC600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96F34FC-8FB3-0BFF-72E7-CBE66F96EC9A}"/>
                </a:ext>
              </a:extLst>
            </p:cNvPr>
            <p:cNvSpPr/>
            <p:nvPr/>
          </p:nvSpPr>
          <p:spPr>
            <a:xfrm>
              <a:off x="884902" y="5942572"/>
              <a:ext cx="2310581" cy="283154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10F52CF-4C57-E221-A3F4-DF59275AB788}"/>
                </a:ext>
              </a:extLst>
            </p:cNvPr>
            <p:cNvSpPr txBox="1"/>
            <p:nvPr/>
          </p:nvSpPr>
          <p:spPr>
            <a:xfrm>
              <a:off x="884902" y="5942572"/>
              <a:ext cx="2310581" cy="283154"/>
            </a:xfrm>
            <a:prstGeom prst="rect">
              <a:avLst/>
            </a:prstGeom>
            <a:solidFill>
              <a:srgbClr val="FFC600"/>
            </a:solidFill>
            <a:ln>
              <a:solidFill>
                <a:srgbClr val="002060"/>
              </a:solidFill>
            </a:ln>
          </p:spPr>
          <p:txBody>
            <a:bodyPr wrap="square">
              <a:spAutoFit/>
            </a:bodyPr>
            <a:lstStyle/>
            <a:p>
              <a:pPr marL="0" marR="0" algn="ctr">
                <a:lnSpc>
                  <a:spcPct val="107000"/>
                </a:lnSpc>
                <a:spcAft>
                  <a:spcPts val="800"/>
                </a:spcAft>
              </a:pPr>
              <a:r>
                <a:rPr lang="en-US" sz="12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  <a:hlinkClick r:id="rId18"/>
                </a:rPr>
                <a:t>Visit Plan Resources Website</a:t>
              </a:r>
              <a:endParaRPr lang="en-US" sz="105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0C6FA22B-CF67-202C-4432-F5FC69DE9B5D}"/>
              </a:ext>
            </a:extLst>
          </p:cNvPr>
          <p:cNvSpPr txBox="1"/>
          <p:nvPr/>
        </p:nvSpPr>
        <p:spPr>
          <a:xfrm>
            <a:off x="4332737" y="5949244"/>
            <a:ext cx="68137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400" b="0" i="0" u="none" strike="noStrike" baseline="0" dirty="0">
                <a:latin typeface="MetLifeCircular-Normal"/>
              </a:rPr>
              <a:t>Access additional tools and resources that can help you enhance employee engagement.</a:t>
            </a:r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746EB5-6E0B-E7F5-E576-97302A2A84F8}"/>
              </a:ext>
            </a:extLst>
          </p:cNvPr>
          <p:cNvSpPr txBox="1"/>
          <p:nvPr/>
        </p:nvSpPr>
        <p:spPr>
          <a:xfrm>
            <a:off x="2040499" y="6498199"/>
            <a:ext cx="554017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MLR03042025   L4315892[exp0327][All States][DC]</a:t>
            </a:r>
            <a:br>
              <a:rPr lang="en-US" sz="9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© 2025 MetLife Services and Solutions, LLC</a:t>
            </a:r>
          </a:p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FE3CBC9-79CC-14DE-A04D-A531EBB11DC3}"/>
              </a:ext>
            </a:extLst>
          </p:cNvPr>
          <p:cNvSpPr/>
          <p:nvPr/>
        </p:nvSpPr>
        <p:spPr>
          <a:xfrm>
            <a:off x="8209935" y="6518787"/>
            <a:ext cx="3264310" cy="1889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solidFill>
                <a:schemeClr val="bg1"/>
              </a:solidFill>
              <a:cs typeface="Open Sans Bold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058B84-4195-C1C8-735C-6360558B6467}"/>
              </a:ext>
            </a:extLst>
          </p:cNvPr>
          <p:cNvSpPr txBox="1"/>
          <p:nvPr/>
        </p:nvSpPr>
        <p:spPr>
          <a:xfrm>
            <a:off x="5935395" y="6519668"/>
            <a:ext cx="5211096" cy="18898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456758" fontAlgn="base">
              <a:spcBef>
                <a:spcPts val="1200"/>
              </a:spcBef>
            </a:pPr>
            <a:r>
              <a:rPr lang="en-US" sz="800" dirty="0">
                <a:solidFill>
                  <a:schemeClr val="bg2"/>
                </a:solidFill>
                <a:ea typeface="MetLife Circular Light" charset="0"/>
                <a:cs typeface="MetLife Circular Light" charset="0"/>
              </a:rPr>
              <a:t>For Use With Financial Professionals and Plan Sponsors Only – Not For Distribution. For Informational Use Only.</a:t>
            </a:r>
          </a:p>
        </p:txBody>
      </p:sp>
    </p:spTree>
    <p:extLst>
      <p:ext uri="{BB962C8B-B14F-4D97-AF65-F5344CB8AC3E}">
        <p14:creationId xmlns:p14="http://schemas.microsoft.com/office/powerpoint/2010/main" val="103950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2_Default Theme">
  <a:themeElements>
    <a:clrScheme name="Met Life Main">
      <a:dk1>
        <a:srgbClr val="000000"/>
      </a:dk1>
      <a:lt1>
        <a:srgbClr val="FFFFFF"/>
      </a:lt1>
      <a:dk2>
        <a:srgbClr val="00A3AD"/>
      </a:dk2>
      <a:lt2>
        <a:srgbClr val="75787B"/>
      </a:lt2>
      <a:accent1>
        <a:srgbClr val="0061A0"/>
      </a:accent1>
      <a:accent2>
        <a:srgbClr val="0090DA"/>
      </a:accent2>
      <a:accent3>
        <a:srgbClr val="A3CE4E"/>
      </a:accent3>
      <a:accent4>
        <a:srgbClr val="FFC600"/>
      </a:accent4>
      <a:accent5>
        <a:srgbClr val="6024A9"/>
      </a:accent5>
      <a:accent6>
        <a:srgbClr val="DB0A5B"/>
      </a:accent6>
      <a:hlink>
        <a:srgbClr val="0000FF"/>
      </a:hlink>
      <a:folHlink>
        <a:srgbClr val="CDCBCB"/>
      </a:folHlink>
    </a:clrScheme>
    <a:fontScheme name="MetLife Generic">
      <a:majorFont>
        <a:latin typeface="Georgia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tlCol="0" anchor="ctr"/>
      <a:lstStyle>
        <a:defPPr algn="ctr">
          <a:defRPr sz="2000" smtClean="0">
            <a:solidFill>
              <a:schemeClr val="bg1"/>
            </a:solidFill>
            <a:cs typeface="Open Sans Bold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bg2">
              <a:lumMod val="60000"/>
              <a:lumOff val="4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defTabSz="456758" fontAlgn="base">
          <a:spcBef>
            <a:spcPts val="1200"/>
          </a:spcBef>
          <a:defRPr dirty="0" err="1" smtClean="0">
            <a:solidFill>
              <a:schemeClr val="bg2"/>
            </a:solidFill>
            <a:ea typeface="MetLife Circular Light" charset="0"/>
            <a:cs typeface="MetLife Circular Light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9019AA22-9014-1341-B0EC-4009FC213174}" vid="{70871677-4494-5545-9BD1-9A81449DC14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haredContentType xmlns="Microsoft.SharePoint.Taxonomy.ContentTypeSync" SourceId="f5af0f96-557c-40e5-b74f-4de88d247c44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8E64083E51283479E5915FDDA45EEDE" ma:contentTypeVersion="16" ma:contentTypeDescription="Create a new document." ma:contentTypeScope="" ma:versionID="17296109d8cac19fdfbe749382ed7c08">
  <xsd:schema xmlns:xsd="http://www.w3.org/2001/XMLSchema" xmlns:xs="http://www.w3.org/2001/XMLSchema" xmlns:p="http://schemas.microsoft.com/office/2006/metadata/properties" xmlns:ns2="d18c1617-1ac8-4b22-9cef-b2ac240d88cb" xmlns:ns3="f4708e47-97b8-4527-8c8b-e1689201bc32" xmlns:ns4="ab2ddffd-a6eb-4a26-988a-2b72c84cea40" targetNamespace="http://schemas.microsoft.com/office/2006/metadata/properties" ma:root="true" ma:fieldsID="c96136642dbe62b2e016a7dba5bc095d" ns2:_="" ns3:_="" ns4:_="">
    <xsd:import namespace="d18c1617-1ac8-4b22-9cef-b2ac240d88cb"/>
    <xsd:import namespace="f4708e47-97b8-4527-8c8b-e1689201bc32"/>
    <xsd:import namespace="ab2ddffd-a6eb-4a26-988a-2b72c84cea40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hae69c9a3b974f6ea09ed5059cd93782" minOccurs="0"/>
                <xsd:element ref="ns2:aa413b61045448e6bc230aa29a84eb0b" minOccurs="0"/>
                <xsd:element ref="ns2:o2a67a7f239d463099c84f831d9f71a7" minOccurs="0"/>
                <xsd:element ref="ns2:pc3a60732cff4bd6a1032848edf6a57b" minOccurs="0"/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AutoTags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3:MediaServiceObjectDetectorVersions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8c1617-1ac8-4b22-9cef-b2ac240d88cb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Enterprise Keywords" ma:fieldId="{23f27201-bee3-471e-b2e7-b64fd8b7ca38}" ma:taxonomyMulti="true" ma:sspId="f5af0f96-557c-40e5-b74f-4de88d247c44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2a345b4e-23b7-4b62-b98b-5179f97c0219}" ma:internalName="TaxCatchAll" ma:showField="CatchAllData" ma:web="ab2ddffd-a6eb-4a26-988a-2b72c84cea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2a345b4e-23b7-4b62-b98b-5179f97c0219}" ma:internalName="TaxCatchAllLabel" ma:readOnly="true" ma:showField="CatchAllDataLabel" ma:web="ab2ddffd-a6eb-4a26-988a-2b72c84cea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ae69c9a3b974f6ea09ed5059cd93782" ma:index="12" nillable="true" ma:taxonomy="true" ma:internalName="hae69c9a3b974f6ea09ed5059cd93782" ma:taxonomyFieldName="ML_Geography" ma:displayName="Geography" ma:fieldId="{1ae69c9a-3b97-4f6e-a09e-d5059cd93782}" ma:taxonomyMulti="true" ma:sspId="f5af0f96-557c-40e5-b74f-4de88d247c44" ma:termSetId="f4bc552d-80e9-412b-b8d4-dc34d9eb862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a413b61045448e6bc230aa29a84eb0b" ma:index="14" nillable="true" ma:taxonomy="true" ma:internalName="aa413b61045448e6bc230aa29a84eb0b" ma:taxonomyFieldName="ML_LineOfBusiness" ma:displayName="Line of Business" ma:fieldId="{aa413b61-0454-48e6-bc23-0aa29a84eb0b}" ma:taxonomyMulti="true" ma:sspId="f5af0f96-557c-40e5-b74f-4de88d247c44" ma:termSetId="46c83da5-9adb-4a6d-91e4-77f5077fc7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2a67a7f239d463099c84f831d9f71a7" ma:index="16" nillable="true" ma:taxonomy="true" ma:internalName="o2a67a7f239d463099c84f831d9f71a7" ma:taxonomyFieldName="ML_OfficeLocation" ma:displayName="Office Location" ma:fieldId="{82a67a7f-239d-4630-99c8-4f831d9f71a7}" ma:taxonomyMulti="true" ma:sspId="f5af0f96-557c-40e5-b74f-4de88d247c44" ma:termSetId="441ea418-53ba-4ba6-ade2-cf7ca33080f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c3a60732cff4bd6a1032848edf6a57b" ma:index="18" nillable="true" ma:taxonomy="true" ma:internalName="pc3a60732cff4bd6a1032848edf6a57b" ma:taxonomyFieldName="ML_Roles" ma:displayName="Roles" ma:fieldId="{9c3a6073-2cff-4bd6-a103-2848edf6a57b}" ma:taxonomyMulti="true" ma:sspId="f5af0f96-557c-40e5-b74f-4de88d247c44" ma:termSetId="79b653d6-6741-48c0-b5a8-f7c31de24a4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08e47-97b8-4527-8c8b-e1689201bc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Tags" ma:index="24" nillable="true" ma:displayName="Tags" ma:internalName="MediaServiceAutoTags" ma:readOnly="true">
      <xsd:simpleType>
        <xsd:restriction base="dms:Text"/>
      </xsd:simpleType>
    </xsd:element>
    <xsd:element name="MediaServiceDateTaken" ma:index="2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2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32" nillable="true" ma:taxonomy="true" ma:internalName="lcf76f155ced4ddcb4097134ff3c332f" ma:taxonomyFieldName="MediaServiceImageTags" ma:displayName="Image Tags" ma:readOnly="false" ma:fieldId="{5cf76f15-5ced-4ddc-b409-7134ff3c332f}" ma:taxonomyMulti="true" ma:sspId="f5af0f96-557c-40e5-b74f-4de88d247c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LengthInSeconds" ma:index="3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3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2ddffd-a6eb-4a26-988a-2b72c84cea40" elementFormDefault="qualified">
    <xsd:import namespace="http://schemas.microsoft.com/office/2006/documentManagement/types"/>
    <xsd:import namespace="http://schemas.microsoft.com/office/infopath/2007/PartnerControls"/>
    <xsd:element name="SharedWithUsers" ma:index="2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c3a60732cff4bd6a1032848edf6a57b xmlns="d18c1617-1ac8-4b22-9cef-b2ac240d88cb">
      <Terms xmlns="http://schemas.microsoft.com/office/infopath/2007/PartnerControls"/>
    </pc3a60732cff4bd6a1032848edf6a57b>
    <TaxKeywordTaxHTField xmlns="d18c1617-1ac8-4b22-9cef-b2ac240d88cb">
      <Terms xmlns="http://schemas.microsoft.com/office/infopath/2007/PartnerControls"/>
    </TaxKeywordTaxHTField>
    <aa413b61045448e6bc230aa29a84eb0b xmlns="d18c1617-1ac8-4b22-9cef-b2ac240d88cb">
      <Terms xmlns="http://schemas.microsoft.com/office/infopath/2007/PartnerControls"/>
    </aa413b61045448e6bc230aa29a84eb0b>
    <hae69c9a3b974f6ea09ed5059cd93782 xmlns="d18c1617-1ac8-4b22-9cef-b2ac240d88cb">
      <Terms xmlns="http://schemas.microsoft.com/office/infopath/2007/PartnerControls"/>
    </hae69c9a3b974f6ea09ed5059cd93782>
    <o2a67a7f239d463099c84f831d9f71a7 xmlns="d18c1617-1ac8-4b22-9cef-b2ac240d88cb">
      <Terms xmlns="http://schemas.microsoft.com/office/infopath/2007/PartnerControls"/>
    </o2a67a7f239d463099c84f831d9f71a7>
    <lcf76f155ced4ddcb4097134ff3c332f xmlns="f4708e47-97b8-4527-8c8b-e1689201bc32">
      <Terms xmlns="http://schemas.microsoft.com/office/infopath/2007/PartnerControls"/>
    </lcf76f155ced4ddcb4097134ff3c332f>
    <TaxCatchAll xmlns="d18c1617-1ac8-4b22-9cef-b2ac240d88cb" xsi:nil="true"/>
  </documentManagement>
</p:properties>
</file>

<file path=customXml/itemProps1.xml><?xml version="1.0" encoding="utf-8"?>
<ds:datastoreItem xmlns:ds="http://schemas.openxmlformats.org/officeDocument/2006/customXml" ds:itemID="{DF9FE31A-ADEF-411C-AA09-B9EEAE48B8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6947265-D82D-4E0F-A785-E2D9B56F1F5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1F1D0C8-FBA8-4D91-9274-3B67A64924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8c1617-1ac8-4b22-9cef-b2ac240d88cb"/>
    <ds:schemaRef ds:uri="f4708e47-97b8-4527-8c8b-e1689201bc32"/>
    <ds:schemaRef ds:uri="ab2ddffd-a6eb-4a26-988a-2b72c84cea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03C220B2-D307-462E-BBEA-85F723C3DB42}">
  <ds:schemaRefs>
    <ds:schemaRef ds:uri="http://schemas.microsoft.com/office/2006/metadata/properties"/>
    <ds:schemaRef ds:uri="http://schemas.microsoft.com/office/infopath/2007/PartnerControls"/>
    <ds:schemaRef ds:uri="d18c1617-1ac8-4b22-9cef-b2ac240d88cb"/>
    <ds:schemaRef ds:uri="f4708e47-97b8-4527-8c8b-e1689201bc32"/>
  </ds:schemaRefs>
</ds:datastoreItem>
</file>

<file path=docMetadata/LabelInfo.xml><?xml version="1.0" encoding="utf-8"?>
<clbl:labelList xmlns:clbl="http://schemas.microsoft.com/office/2020/mipLabelMetadata">
  <clbl:label id="{ca56a4a5-e300-406a-98ff-7e36a0baac5b}" enabled="0" method="" siteId="{ca56a4a5-e300-406a-98ff-7e36a0baac5b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292</Words>
  <Application>Microsoft Office PowerPoint</Application>
  <PresentationFormat>Widescreen</PresentationFormat>
  <Paragraphs>47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Aptos</vt:lpstr>
      <vt:lpstr>Arial</vt:lpstr>
      <vt:lpstr>Georgia</vt:lpstr>
      <vt:lpstr>Lucida Grande</vt:lpstr>
      <vt:lpstr>MetLife Circular Bold</vt:lpstr>
      <vt:lpstr>MetLife Circular Light</vt:lpstr>
      <vt:lpstr>MetLifeCircular-Normal</vt:lpstr>
      <vt:lpstr>Open Sans Bold</vt:lpstr>
      <vt:lpstr>System Font Regular</vt:lpstr>
      <vt:lpstr>2_Default Theme</vt:lpstr>
      <vt:lpstr>Meeting with a Financial Professional I  Campaign Toolkit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Iadarola, Susan</dc:creator>
  <cp:lastModifiedBy>Iadarola, Susan</cp:lastModifiedBy>
  <cp:revision>1</cp:revision>
  <dcterms:created xsi:type="dcterms:W3CDTF">2025-03-10T14:40:43Z</dcterms:created>
  <dcterms:modified xsi:type="dcterms:W3CDTF">2025-03-19T13:26:41Z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0x01010098E64083E51283479E5915FDDA45EEDE</vt:lpwstr>
  </property>
  <property fmtid="{D5CDD505-2E9C-101B-9397-08002B2CF9AE}" pid="3" name="ML_LineOfBusiness">
    <vt:lpwstr/>
  </property>
  <property fmtid="{D5CDD505-2E9C-101B-9397-08002B2CF9AE}" pid="4" name="TaxKeyword">
    <vt:lpwstr/>
  </property>
  <property fmtid="{D5CDD505-2E9C-101B-9397-08002B2CF9AE}" pid="5" name="MediaServiceImageTags">
    <vt:lpwstr/>
  </property>
  <property fmtid="{D5CDD505-2E9C-101B-9397-08002B2CF9AE}" pid="6" name="ML_Roles">
    <vt:lpwstr/>
  </property>
  <property fmtid="{D5CDD505-2E9C-101B-9397-08002B2CF9AE}" pid="7" name="ML_Geography">
    <vt:lpwstr/>
  </property>
  <property fmtid="{D5CDD505-2E9C-101B-9397-08002B2CF9AE}" pid="8" name="ML_OfficeLocation">
    <vt:lpwstr/>
  </property>
</Properties>
</file>